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3"/>
    <p:sldId id="258" r:id="rId4"/>
    <p:sldId id="265" r:id="rId5"/>
    <p:sldId id="259" r:id="rId6"/>
    <p:sldId id="266" r:id="rId7"/>
    <p:sldId id="268" r:id="rId8"/>
    <p:sldId id="311" r:id="rId9"/>
    <p:sldId id="287" r:id="rId10"/>
    <p:sldId id="269" r:id="rId11"/>
    <p:sldId id="267" r:id="rId12"/>
    <p:sldId id="260" r:id="rId13"/>
    <p:sldId id="270" r:id="rId14"/>
    <p:sldId id="261" r:id="rId15"/>
    <p:sldId id="312" r:id="rId16"/>
    <p:sldId id="271" r:id="rId17"/>
    <p:sldId id="272" r:id="rId18"/>
    <p:sldId id="273" r:id="rId19"/>
    <p:sldId id="308" r:id="rId20"/>
    <p:sldId id="309" r:id="rId21"/>
    <p:sldId id="307" r:id="rId22"/>
    <p:sldId id="274" r:id="rId23"/>
    <p:sldId id="262" r:id="rId24"/>
    <p:sldId id="313" r:id="rId25"/>
    <p:sldId id="310" r:id="rId27"/>
    <p:sldId id="275" r:id="rId28"/>
    <p:sldId id="315" r:id="rId29"/>
    <p:sldId id="276" r:id="rId30"/>
    <p:sldId id="277" r:id="rId31"/>
    <p:sldId id="314" r:id="rId32"/>
    <p:sldId id="263" r:id="rId33"/>
    <p:sldId id="278" r:id="rId34"/>
    <p:sldId id="264" r:id="rId35"/>
    <p:sldId id="279" r:id="rId36"/>
    <p:sldId id="280" r:id="rId3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34D07"/>
    <a:srgbClr val="1AFAF9"/>
    <a:srgbClr val="DC0DDA"/>
    <a:srgbClr val="2C0A2F"/>
    <a:srgbClr val="FFF8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commentAuthors" Target="commentAuthors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86E4-953F-4CB9-8B49-386838B0716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B2C7-F595-4CDD-B1ED-A0A79EBFB05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5361" y="449260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8472800" y="5278266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0352565" y="6418016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9" descr="978367858d7fbb4bf517c161a708c7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77175" y="595630"/>
            <a:ext cx="3069590" cy="40963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505585" y="480695"/>
            <a:ext cx="6463030" cy="24549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8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导师简介：</a:t>
            </a:r>
            <a:endParaRPr lang="zh-CN" altLang="en-US" sz="28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endParaRPr lang="en-US" altLang="zh-CN" sz="20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中国科学管理研究院高级电商讲师</a:t>
            </a:r>
            <a:endParaRPr lang="zh-CN" altLang="en-US" sz="20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阜新市互联网协会特聘讲师</a:t>
            </a:r>
            <a:endParaRPr lang="zh-CN" altLang="en-US" sz="20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黑谷商学院特聘摄影总监</a:t>
            </a:r>
            <a:endParaRPr lang="zh-CN" altLang="en-US" sz="20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《轻</a:t>
            </a:r>
            <a:r>
              <a:rPr lang="en-US" altLang="zh-CN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·</a:t>
            </a:r>
            <a:r>
              <a:rPr lang="zh-CN" altLang="en-US" sz="200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锐字真言体免费商用" panose="02010600030101010101" charset="-122"/>
                <a:ea typeface="锐字真言体免费商用" panose="02010600030101010101" charset="-122"/>
                <a:cs typeface="锐字真言体免费商用" panose="02010600030101010101" charset="-122"/>
              </a:rPr>
              <a:t>创》传媒创始人</a:t>
            </a:r>
            <a:endParaRPr lang="zh-CN" altLang="en-US" sz="200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锐字真言体免费商用" panose="02010600030101010101" charset="-122"/>
              <a:ea typeface="锐字真言体免费商用" panose="02010600030101010101" charset="-122"/>
              <a:cs typeface="锐字真言体免费商用" panose="02010600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66215" y="3121025"/>
            <a:ext cx="7189470" cy="1272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导师强项：</a:t>
            </a: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拍摄、剪辑、设计、短视频账号运营、账号策划等。</a:t>
            </a: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05585" y="4628515"/>
            <a:ext cx="7189470" cy="16046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做过的成绩：</a:t>
            </a:r>
            <a:endParaRPr lang="zh-CN" altLang="en-US" sz="2800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运营账号粉丝累计百万，与多家</a:t>
            </a:r>
            <a:r>
              <a:rPr lang="en-US" altLang="zh-CN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MCN</a:t>
            </a:r>
            <a:r>
              <a:rPr lang="zh-CN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公司合作为多个网红拍摄短视频</a:t>
            </a: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为中央卫视</a:t>
            </a:r>
            <a:r>
              <a:rPr lang="en-US" altLang="zh-CN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CCTV</a:t>
            </a:r>
            <a:r>
              <a:rPr lang="zh-CN" alt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锐字真言体免费商用" panose="02010600030101010101" charset="-122"/>
                <a:ea typeface="锐字真言体免费商用" panose="02010600030101010101" charset="-122"/>
              </a:rPr>
              <a:t>做第三方剪辑代工等等。</a:t>
            </a:r>
            <a:endParaRPr lang="zh-CN" alt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锐字真言体免费商用" panose="02010600030101010101" charset="-122"/>
              <a:ea typeface="锐字真言体免费商用" panose="0201060003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操作流程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78642" y="2192198"/>
            <a:ext cx="9895938" cy="3792013"/>
            <a:chOff x="1254342" y="4469801"/>
            <a:chExt cx="8956862" cy="1953865"/>
          </a:xfrm>
        </p:grpSpPr>
        <p:cxnSp>
          <p:nvCxnSpPr>
            <p:cNvPr id="4" name="连接符: 肘形 3"/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/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/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连接符: 肘形 134"/>
            <p:cNvCxnSpPr/>
            <p:nvPr/>
          </p:nvCxnSpPr>
          <p:spPr>
            <a:xfrm flipV="1">
              <a:off x="6615754" y="4469801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/>
          <p:cNvSpPr txBox="1"/>
          <p:nvPr/>
        </p:nvSpPr>
        <p:spPr>
          <a:xfrm>
            <a:off x="1423121" y="4184200"/>
            <a:ext cx="1735262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选择一个用户基数较大的行业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领域（关注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20-30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个同行）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3409374" y="3984393"/>
            <a:ext cx="1735262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寻找创新的呈现方式</a:t>
            </a:r>
            <a:endParaRPr lang="zh-CN" altLang="en-US" dirty="0"/>
          </a:p>
        </p:txBody>
      </p:sp>
      <p:sp>
        <p:nvSpPr>
          <p:cNvPr id="137" name="文本框 136"/>
          <p:cNvSpPr txBox="1"/>
          <p:nvPr/>
        </p:nvSpPr>
        <p:spPr>
          <a:xfrm>
            <a:off x="5423081" y="3366297"/>
            <a:ext cx="173526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设定个性标签</a:t>
            </a:r>
            <a:endParaRPr lang="zh-CN" altLang="en-US" dirty="0"/>
          </a:p>
        </p:txBody>
      </p:sp>
      <p:sp>
        <p:nvSpPr>
          <p:cNvPr id="138" name="文本框 137"/>
          <p:cNvSpPr txBox="1"/>
          <p:nvPr/>
        </p:nvSpPr>
        <p:spPr>
          <a:xfrm>
            <a:off x="7376513" y="2211898"/>
            <a:ext cx="1735262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发现市场空白点</a:t>
            </a:r>
            <a:endParaRPr lang="zh-CN" altLang="en-US" dirty="0"/>
          </a:p>
        </p:txBody>
      </p:sp>
      <p:sp>
        <p:nvSpPr>
          <p:cNvPr id="139" name="文本框 138"/>
          <p:cNvSpPr txBox="1"/>
          <p:nvPr/>
        </p:nvSpPr>
        <p:spPr>
          <a:xfrm>
            <a:off x="9379802" y="1572155"/>
            <a:ext cx="173526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sz="1800" dirty="0"/>
              <a:t>确定定位公式</a:t>
            </a:r>
            <a:endParaRPr lang="zh-CN" altLang="en-US" dirty="0"/>
          </a:p>
        </p:txBody>
      </p:sp>
      <p:grpSp>
        <p:nvGrpSpPr>
          <p:cNvPr id="140" name="组合 139"/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椭圆 142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4" name="椭圆 143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椭圆 151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3" name="椭圆 152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椭圆 153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7" name="椭圆 15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8" name="组合 157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2" name="椭圆 191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8" name="椭圆 237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9" name="椭圆 238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0" name="椭圆 239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3" name="椭圆 24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4" name="椭圆 24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5" name="椭圆 24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6" name="椭圆 24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7" name="椭圆 24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8" name="椭圆 24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9" name="等腰三角形 248"/>
          <p:cNvSpPr/>
          <p:nvPr/>
        </p:nvSpPr>
        <p:spPr>
          <a:xfrm rot="5400000">
            <a:off x="8025207" y="1370630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等腰三角形 249"/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1" name="等腰三角形 250"/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3" name="矩形 252"/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4" name="矩形 253"/>
          <p:cNvSpPr/>
          <p:nvPr/>
        </p:nvSpPr>
        <p:spPr>
          <a:xfrm>
            <a:off x="3701372" y="34248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5" name="矩形 254"/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6" name="矩形 255"/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7" name="矩形 256"/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8" name="矩形 257"/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9" name="矩形 258"/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0" name="矩形 259"/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3194751" y="934201"/>
            <a:ext cx="6129036" cy="1452435"/>
            <a:chOff x="3194751" y="934201"/>
            <a:chExt cx="6129036" cy="1452435"/>
          </a:xfrm>
        </p:grpSpPr>
        <p:sp>
          <p:nvSpPr>
            <p:cNvPr id="104" name="文本框 103"/>
            <p:cNvSpPr txBox="1"/>
            <p:nvPr/>
          </p:nvSpPr>
          <p:spPr>
            <a:xfrm>
              <a:off x="3194751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PART02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3264201" y="93420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PART02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PART02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383672" y="2991727"/>
            <a:ext cx="7414137" cy="1323439"/>
            <a:chOff x="2383672" y="2991727"/>
            <a:chExt cx="7414137" cy="1323439"/>
          </a:xfrm>
        </p:grpSpPr>
        <p:sp>
          <p:nvSpPr>
            <p:cNvPr id="106" name="文本框 105"/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养号流程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2463914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养号流程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养号流程</a:t>
              </a:r>
              <a:endParaRPr lang="zh-CN" altLang="en-US" sz="8000" dirty="0"/>
            </a:p>
          </p:txBody>
        </p:sp>
      </p:grpSp>
      <p:cxnSp>
        <p:nvCxnSpPr>
          <p:cNvPr id="101" name="直接连接符 10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矩形 106"/>
          <p:cNvSpPr/>
          <p:nvPr/>
        </p:nvSpPr>
        <p:spPr>
          <a:xfrm>
            <a:off x="2351613" y="38039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4377182" y="3288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5343084" y="40164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0" name="矩形 109"/>
          <p:cNvSpPr/>
          <p:nvPr/>
        </p:nvSpPr>
        <p:spPr>
          <a:xfrm>
            <a:off x="6364720" y="32203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1" name="矩形 110"/>
          <p:cNvSpPr/>
          <p:nvPr/>
        </p:nvSpPr>
        <p:spPr>
          <a:xfrm>
            <a:off x="7454967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6323711" y="40181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8557624" y="3288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9473032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8555357" y="408500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8778495" y="16440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8" name="矩形 117"/>
          <p:cNvSpPr/>
          <p:nvPr/>
        </p:nvSpPr>
        <p:spPr>
          <a:xfrm>
            <a:off x="7834092" y="14811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9" name="矩形 118"/>
          <p:cNvSpPr/>
          <p:nvPr/>
        </p:nvSpPr>
        <p:spPr>
          <a:xfrm>
            <a:off x="7291261" y="19406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6792972" y="14737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矩形 120"/>
          <p:cNvSpPr/>
          <p:nvPr/>
        </p:nvSpPr>
        <p:spPr>
          <a:xfrm>
            <a:off x="5941298" y="15194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2" name="矩形 121"/>
          <p:cNvSpPr/>
          <p:nvPr/>
        </p:nvSpPr>
        <p:spPr>
          <a:xfrm>
            <a:off x="5343084" y="18949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4" name="矩形 123"/>
          <p:cNvSpPr/>
          <p:nvPr/>
        </p:nvSpPr>
        <p:spPr>
          <a:xfrm>
            <a:off x="4785984" y="1516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5" name="矩形 124"/>
          <p:cNvSpPr/>
          <p:nvPr/>
        </p:nvSpPr>
        <p:spPr>
          <a:xfrm>
            <a:off x="4197305" y="184919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6" name="矩形 125"/>
          <p:cNvSpPr/>
          <p:nvPr/>
        </p:nvSpPr>
        <p:spPr>
          <a:xfrm>
            <a:off x="3812456" y="132606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3194751" y="18215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8" name="矩形 127"/>
          <p:cNvSpPr/>
          <p:nvPr/>
        </p:nvSpPr>
        <p:spPr>
          <a:xfrm>
            <a:off x="3152957" y="127931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9" name="矩形 128"/>
          <p:cNvSpPr/>
          <p:nvPr/>
        </p:nvSpPr>
        <p:spPr>
          <a:xfrm>
            <a:off x="4313435" y="15599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0" name="矩形 129"/>
          <p:cNvSpPr/>
          <p:nvPr/>
        </p:nvSpPr>
        <p:spPr>
          <a:xfrm>
            <a:off x="5343084" y="139463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6507434" y="18215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2" name="矩形 131"/>
          <p:cNvSpPr/>
          <p:nvPr/>
        </p:nvSpPr>
        <p:spPr>
          <a:xfrm>
            <a:off x="7959043" y="196348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3" name="矩形 132"/>
          <p:cNvSpPr/>
          <p:nvPr/>
        </p:nvSpPr>
        <p:spPr>
          <a:xfrm>
            <a:off x="8979387" y="20297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8981188" y="130217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5" name="矩形 134"/>
          <p:cNvSpPr/>
          <p:nvPr/>
        </p:nvSpPr>
        <p:spPr>
          <a:xfrm>
            <a:off x="9538523" y="402174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6" name="矩形 135"/>
          <p:cNvSpPr/>
          <p:nvPr/>
        </p:nvSpPr>
        <p:spPr>
          <a:xfrm>
            <a:off x="8399370" y="37125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7" name="矩形 136"/>
          <p:cNvSpPr/>
          <p:nvPr/>
        </p:nvSpPr>
        <p:spPr>
          <a:xfrm>
            <a:off x="7389083" y="352717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9" name="矩形 138"/>
          <p:cNvSpPr/>
          <p:nvPr/>
        </p:nvSpPr>
        <p:spPr>
          <a:xfrm>
            <a:off x="7189198" y="317791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矩形 139"/>
          <p:cNvSpPr/>
          <p:nvPr/>
        </p:nvSpPr>
        <p:spPr>
          <a:xfrm>
            <a:off x="6421580" y="355614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1" name="矩形 140"/>
          <p:cNvSpPr/>
          <p:nvPr/>
        </p:nvSpPr>
        <p:spPr>
          <a:xfrm>
            <a:off x="5343083" y="33451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2" name="矩形 141"/>
          <p:cNvSpPr/>
          <p:nvPr/>
        </p:nvSpPr>
        <p:spPr>
          <a:xfrm>
            <a:off x="4472394" y="38306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3" name="矩形 142"/>
          <p:cNvSpPr/>
          <p:nvPr/>
        </p:nvSpPr>
        <p:spPr>
          <a:xfrm>
            <a:off x="3270046" y="40245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4" name="矩形 143"/>
          <p:cNvSpPr/>
          <p:nvPr/>
        </p:nvSpPr>
        <p:spPr>
          <a:xfrm>
            <a:off x="3406801" y="327192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5" name="矩形 144"/>
          <p:cNvSpPr/>
          <p:nvPr/>
        </p:nvSpPr>
        <p:spPr>
          <a:xfrm>
            <a:off x="2306364" y="327192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09237" y="3271925"/>
            <a:ext cx="373380" cy="457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操作流程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78641" y="2532570"/>
            <a:ext cx="9824603" cy="3451643"/>
            <a:chOff x="1254342" y="4957329"/>
            <a:chExt cx="7177837" cy="1466337"/>
          </a:xfrm>
        </p:grpSpPr>
        <p:cxnSp>
          <p:nvCxnSpPr>
            <p:cNvPr id="4" name="连接符: 肘形 3"/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/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/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/>
          <p:cNvSpPr txBox="1"/>
          <p:nvPr/>
        </p:nvSpPr>
        <p:spPr>
          <a:xfrm>
            <a:off x="1586415" y="5295852"/>
            <a:ext cx="1845311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提炼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0" name="组合 139"/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椭圆 142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4" name="椭圆 143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椭圆 151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3" name="椭圆 152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椭圆 153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7" name="椭圆 15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8" name="组合 157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2" name="椭圆 191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8" name="椭圆 237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9" name="椭圆 238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0" name="椭圆 239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3" name="椭圆 24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4" name="椭圆 24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5" name="椭圆 24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6" name="椭圆 24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7" name="椭圆 24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8" name="椭圆 24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9" name="等腰三角形 248"/>
          <p:cNvSpPr/>
          <p:nvPr/>
        </p:nvSpPr>
        <p:spPr>
          <a:xfrm rot="5400000">
            <a:off x="8025207" y="1370630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等腰三角形 249"/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1" name="等腰三角形 250"/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3" name="矩形 252"/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4" name="矩形 253"/>
          <p:cNvSpPr/>
          <p:nvPr/>
        </p:nvSpPr>
        <p:spPr>
          <a:xfrm>
            <a:off x="3701372" y="34248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5" name="矩形 254"/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6" name="矩形 255"/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7" name="矩形 256"/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8" name="矩形 257"/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9" name="矩形 258"/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0" name="矩形 259"/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1" name="文本框 100"/>
          <p:cNvSpPr txBox="1"/>
          <p:nvPr/>
        </p:nvSpPr>
        <p:spPr>
          <a:xfrm>
            <a:off x="3973991" y="4166116"/>
            <a:ext cx="199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关注</a:t>
            </a:r>
            <a:r>
              <a:rPr lang="en-US" altLang="zh-CN" dirty="0"/>
              <a:t>20-30</a:t>
            </a:r>
            <a:r>
              <a:rPr lang="zh-CN" altLang="en-US" dirty="0"/>
              <a:t>个同行</a:t>
            </a:r>
            <a:endParaRPr lang="zh-CN" altLang="en-US" dirty="0"/>
          </a:p>
        </p:txBody>
      </p:sp>
      <p:sp>
        <p:nvSpPr>
          <p:cNvPr id="102" name="文本框 101"/>
          <p:cNvSpPr txBox="1"/>
          <p:nvPr/>
        </p:nvSpPr>
        <p:spPr>
          <a:xfrm>
            <a:off x="6416827" y="2705376"/>
            <a:ext cx="199339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浏览同行</a:t>
            </a:r>
            <a:r>
              <a:rPr lang="en-US" altLang="zh-CN" dirty="0"/>
              <a:t>,</a:t>
            </a:r>
            <a:r>
              <a:rPr lang="zh-CN" altLang="en-US" dirty="0"/>
              <a:t>保证完播率</a:t>
            </a:r>
            <a:endParaRPr lang="zh-CN" altLang="en-US" dirty="0"/>
          </a:p>
        </p:txBody>
      </p:sp>
      <p:sp>
        <p:nvSpPr>
          <p:cNvPr id="103" name="文本框 102"/>
          <p:cNvSpPr txBox="1"/>
          <p:nvPr/>
        </p:nvSpPr>
        <p:spPr>
          <a:xfrm>
            <a:off x="8936793" y="1880786"/>
            <a:ext cx="199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重复以上</a:t>
            </a:r>
            <a:r>
              <a:rPr lang="en-US" altLang="zh-CN" dirty="0"/>
              <a:t>3-5</a:t>
            </a:r>
            <a:r>
              <a:rPr lang="zh-CN" altLang="en-US" dirty="0"/>
              <a:t>天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3191759" y="940086"/>
            <a:ext cx="6135020" cy="1459720"/>
            <a:chOff x="3191759" y="940086"/>
            <a:chExt cx="6135020" cy="1459720"/>
          </a:xfrm>
        </p:grpSpPr>
        <p:sp>
          <p:nvSpPr>
            <p:cNvPr id="103" name="文本框 102"/>
            <p:cNvSpPr txBox="1"/>
            <p:nvPr/>
          </p:nvSpPr>
          <p:spPr>
            <a:xfrm>
              <a:off x="3191759" y="95325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PART03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3267193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PART03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PART03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383672" y="2991727"/>
            <a:ext cx="7411199" cy="1323439"/>
            <a:chOff x="2383672" y="2991727"/>
            <a:chExt cx="7411199" cy="1323439"/>
          </a:xfrm>
        </p:grpSpPr>
        <p:sp>
          <p:nvSpPr>
            <p:cNvPr id="105" name="文本框 104"/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爆款内容的秘密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2460976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爆款内容的秘密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爆款内容的秘密</a:t>
              </a:r>
              <a:endParaRPr lang="zh-CN" altLang="en-US" sz="8000" dirty="0"/>
            </a:p>
          </p:txBody>
        </p:sp>
      </p:grpSp>
      <p:cxnSp>
        <p:nvCxnSpPr>
          <p:cNvPr id="78" name="直接连接符 77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/>
          <p:cNvSpPr/>
          <p:nvPr/>
        </p:nvSpPr>
        <p:spPr>
          <a:xfrm>
            <a:off x="9061782" y="137598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7" name="矩形 106"/>
          <p:cNvSpPr/>
          <p:nvPr/>
        </p:nvSpPr>
        <p:spPr>
          <a:xfrm>
            <a:off x="8248126" y="19708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7876337" y="14391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7291261" y="174430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0" name="矩形 109"/>
          <p:cNvSpPr/>
          <p:nvPr/>
        </p:nvSpPr>
        <p:spPr>
          <a:xfrm>
            <a:off x="6779218" y="14612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1" name="矩形 110"/>
          <p:cNvSpPr/>
          <p:nvPr/>
        </p:nvSpPr>
        <p:spPr>
          <a:xfrm>
            <a:off x="5880144" y="18210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5220388" y="13595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4900102" y="169919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3679486" y="161799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2347774" y="337186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2427549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8" name="矩形 117"/>
          <p:cNvSpPr/>
          <p:nvPr/>
        </p:nvSpPr>
        <p:spPr>
          <a:xfrm>
            <a:off x="3453116" y="410786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9" name="矩形 118"/>
          <p:cNvSpPr/>
          <p:nvPr/>
        </p:nvSpPr>
        <p:spPr>
          <a:xfrm>
            <a:off x="3275031" y="35273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4409350" y="33188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矩形 120"/>
          <p:cNvSpPr/>
          <p:nvPr/>
        </p:nvSpPr>
        <p:spPr>
          <a:xfrm>
            <a:off x="5104036" y="31959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2" name="矩形 121"/>
          <p:cNvSpPr/>
          <p:nvPr/>
        </p:nvSpPr>
        <p:spPr>
          <a:xfrm>
            <a:off x="5377413" y="396982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4" name="矩形 123"/>
          <p:cNvSpPr/>
          <p:nvPr/>
        </p:nvSpPr>
        <p:spPr>
          <a:xfrm>
            <a:off x="6400093" y="40164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5" name="矩形 124"/>
          <p:cNvSpPr/>
          <p:nvPr/>
        </p:nvSpPr>
        <p:spPr>
          <a:xfrm>
            <a:off x="6366630" y="32187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6" name="矩形 125"/>
          <p:cNvSpPr/>
          <p:nvPr/>
        </p:nvSpPr>
        <p:spPr>
          <a:xfrm>
            <a:off x="7497212" y="40487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8424463" y="323868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8" name="矩形 127"/>
          <p:cNvSpPr/>
          <p:nvPr/>
        </p:nvSpPr>
        <p:spPr>
          <a:xfrm>
            <a:off x="9361132" y="40026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9" name="矩形 128"/>
          <p:cNvSpPr/>
          <p:nvPr/>
        </p:nvSpPr>
        <p:spPr>
          <a:xfrm>
            <a:off x="8967001" y="18987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0" name="矩形 129"/>
          <p:cNvSpPr/>
          <p:nvPr/>
        </p:nvSpPr>
        <p:spPr>
          <a:xfrm>
            <a:off x="7793567" y="19708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6658134" y="19479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2" name="矩形 131"/>
          <p:cNvSpPr/>
          <p:nvPr/>
        </p:nvSpPr>
        <p:spPr>
          <a:xfrm>
            <a:off x="5450035" y="19801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3" name="矩形 132"/>
          <p:cNvSpPr/>
          <p:nvPr/>
        </p:nvSpPr>
        <p:spPr>
          <a:xfrm>
            <a:off x="5993225" y="12554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4248179" y="13267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5" name="矩形 134"/>
          <p:cNvSpPr/>
          <p:nvPr/>
        </p:nvSpPr>
        <p:spPr>
          <a:xfrm>
            <a:off x="4272602" y="193182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6" name="矩形 135"/>
          <p:cNvSpPr/>
          <p:nvPr/>
        </p:nvSpPr>
        <p:spPr>
          <a:xfrm>
            <a:off x="3089510" y="193182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7" name="矩形 136"/>
          <p:cNvSpPr/>
          <p:nvPr/>
        </p:nvSpPr>
        <p:spPr>
          <a:xfrm>
            <a:off x="3205311" y="14154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9" name="矩形 138"/>
          <p:cNvSpPr/>
          <p:nvPr/>
        </p:nvSpPr>
        <p:spPr>
          <a:xfrm>
            <a:off x="2338291" y="37138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矩形 139"/>
          <p:cNvSpPr/>
          <p:nvPr/>
        </p:nvSpPr>
        <p:spPr>
          <a:xfrm>
            <a:off x="3127757" y="328488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1" name="矩形 140"/>
          <p:cNvSpPr/>
          <p:nvPr/>
        </p:nvSpPr>
        <p:spPr>
          <a:xfrm>
            <a:off x="4193316" y="39672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2" name="矩形 141"/>
          <p:cNvSpPr/>
          <p:nvPr/>
        </p:nvSpPr>
        <p:spPr>
          <a:xfrm>
            <a:off x="3771163" y="315399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3" name="矩形 142"/>
          <p:cNvSpPr/>
          <p:nvPr/>
        </p:nvSpPr>
        <p:spPr>
          <a:xfrm>
            <a:off x="6322701" y="37669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4" name="矩形 143"/>
          <p:cNvSpPr/>
          <p:nvPr/>
        </p:nvSpPr>
        <p:spPr>
          <a:xfrm>
            <a:off x="7184183" y="31398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5" name="矩形 144"/>
          <p:cNvSpPr/>
          <p:nvPr/>
        </p:nvSpPr>
        <p:spPr>
          <a:xfrm>
            <a:off x="8333216" y="40765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1" name="矩形 150"/>
          <p:cNvSpPr/>
          <p:nvPr/>
        </p:nvSpPr>
        <p:spPr>
          <a:xfrm>
            <a:off x="9061782" y="31288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2" name="矩形 151"/>
          <p:cNvSpPr/>
          <p:nvPr/>
        </p:nvSpPr>
        <p:spPr>
          <a:xfrm>
            <a:off x="9618765" y="34290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15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F6AB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F6AB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07869" y="405620"/>
              <a:ext cx="36118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15</a:t>
              </a:r>
              <a:r>
                <a:rPr lang="zh-CN" altLang="en-US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秒短视频剧本创作公式</a:t>
              </a:r>
              <a:endParaRPr lang="zh-CN" altLang="en-US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18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solidFill>
              <a:srgbClr val="F6A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963295" y="1623695"/>
            <a:ext cx="2561590" cy="804545"/>
          </a:xfrm>
          <a:prstGeom prst="rect">
            <a:avLst/>
          </a:prstGeom>
          <a:noFill/>
          <a:ln w="25400"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46295" y="1629410"/>
            <a:ext cx="2561590" cy="804545"/>
          </a:xfrm>
          <a:prstGeom prst="rect">
            <a:avLst/>
          </a:prstGeom>
          <a:noFill/>
          <a:ln w="25400"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29295" y="1635125"/>
            <a:ext cx="2561590" cy="804545"/>
          </a:xfrm>
          <a:prstGeom prst="rect">
            <a:avLst/>
          </a:prstGeom>
          <a:noFill/>
          <a:ln w="25400"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08125" y="3242945"/>
            <a:ext cx="1471295" cy="571500"/>
          </a:xfrm>
          <a:prstGeom prst="rect">
            <a:avLst/>
          </a:prstGeom>
          <a:solidFill>
            <a:srgbClr val="F6AB00"/>
          </a:solidFill>
          <a:ln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91760" y="3242945"/>
            <a:ext cx="1471295" cy="571500"/>
          </a:xfrm>
          <a:prstGeom prst="rect">
            <a:avLst/>
          </a:prstGeom>
          <a:solidFill>
            <a:srgbClr val="F6AB00"/>
          </a:solidFill>
          <a:ln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874760" y="3242945"/>
            <a:ext cx="1471295" cy="571500"/>
          </a:xfrm>
          <a:prstGeom prst="rect">
            <a:avLst/>
          </a:prstGeom>
          <a:solidFill>
            <a:srgbClr val="F6AB00"/>
          </a:solidFill>
          <a:ln>
            <a:solidFill>
              <a:srgbClr val="F6A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9" name="直接连接符 8"/>
          <p:cNvCxnSpPr>
            <a:stCxn id="2" idx="2"/>
            <a:endCxn id="5" idx="0"/>
          </p:cNvCxnSpPr>
          <p:nvPr/>
        </p:nvCxnSpPr>
        <p:spPr>
          <a:xfrm>
            <a:off x="2233930" y="2428240"/>
            <a:ext cx="0" cy="814705"/>
          </a:xfrm>
          <a:prstGeom prst="line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>
            <a:stCxn id="3" idx="2"/>
            <a:endCxn id="6" idx="0"/>
          </p:cNvCxnSpPr>
          <p:nvPr/>
        </p:nvCxnSpPr>
        <p:spPr>
          <a:xfrm>
            <a:off x="5916930" y="2433955"/>
            <a:ext cx="635" cy="808990"/>
          </a:xfrm>
          <a:prstGeom prst="line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stCxn id="4" idx="2"/>
            <a:endCxn id="7" idx="0"/>
          </p:cNvCxnSpPr>
          <p:nvPr/>
        </p:nvCxnSpPr>
        <p:spPr>
          <a:xfrm>
            <a:off x="9599930" y="2439670"/>
            <a:ext cx="635" cy="803275"/>
          </a:xfrm>
          <a:prstGeom prst="line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2" idx="3"/>
            <a:endCxn id="3" idx="1"/>
          </p:cNvCxnSpPr>
          <p:nvPr/>
        </p:nvCxnSpPr>
        <p:spPr>
          <a:xfrm>
            <a:off x="3514725" y="2026285"/>
            <a:ext cx="1121410" cy="5715"/>
          </a:xfrm>
          <a:prstGeom prst="line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3" idx="3"/>
            <a:endCxn id="4" idx="1"/>
          </p:cNvCxnSpPr>
          <p:nvPr/>
        </p:nvCxnSpPr>
        <p:spPr>
          <a:xfrm>
            <a:off x="7197725" y="2032000"/>
            <a:ext cx="1121410" cy="5715"/>
          </a:xfrm>
          <a:prstGeom prst="line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左中括号 18"/>
          <p:cNvSpPr/>
          <p:nvPr/>
        </p:nvSpPr>
        <p:spPr>
          <a:xfrm rot="5400000">
            <a:off x="2167890" y="2728595"/>
            <a:ext cx="152400" cy="2858135"/>
          </a:xfrm>
          <a:prstGeom prst="leftBracket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2" name="左中括号 21"/>
          <p:cNvSpPr/>
          <p:nvPr/>
        </p:nvSpPr>
        <p:spPr>
          <a:xfrm rot="5400000">
            <a:off x="5850255" y="2728595"/>
            <a:ext cx="152400" cy="2858135"/>
          </a:xfrm>
          <a:prstGeom prst="leftBracket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3" name="左中括号 22"/>
          <p:cNvSpPr/>
          <p:nvPr/>
        </p:nvSpPr>
        <p:spPr>
          <a:xfrm rot="5400000">
            <a:off x="9533890" y="2728595"/>
            <a:ext cx="152400" cy="2858135"/>
          </a:xfrm>
          <a:prstGeom prst="leftBracket">
            <a:avLst/>
          </a:prstGeom>
          <a:ln w="25400">
            <a:solidFill>
              <a:srgbClr val="F6A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63930" y="1853565"/>
            <a:ext cx="2550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</a:rPr>
              <a:t>前</a:t>
            </a:r>
            <a:r>
              <a:rPr lang="en-US" altLang="zh-CN">
                <a:solidFill>
                  <a:schemeClr val="bg1"/>
                </a:solidFill>
              </a:rPr>
              <a:t>5</a:t>
            </a:r>
            <a:r>
              <a:rPr lang="zh-CN" altLang="en-US">
                <a:solidFill>
                  <a:schemeClr val="bg1"/>
                </a:solidFill>
              </a:rPr>
              <a:t>秒创意吸引注意力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25340" y="1853565"/>
            <a:ext cx="2582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>
                <a:solidFill>
                  <a:schemeClr val="bg1"/>
                </a:solidFill>
              </a:rPr>
              <a:t>第10秒反转引发用户互动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319135" y="1837690"/>
            <a:ext cx="2560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</a:rPr>
              <a:t>15秒创意结尾保障涨粉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96695" y="3354705"/>
            <a:ext cx="1482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5S</a:t>
            </a:r>
            <a:r>
              <a:rPr lang="zh-CN" altLang="en-US">
                <a:solidFill>
                  <a:schemeClr val="bg1"/>
                </a:solidFill>
              </a:rPr>
              <a:t>必现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175250" y="3354705"/>
            <a:ext cx="1482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3E</a:t>
            </a:r>
            <a:r>
              <a:rPr lang="zh-CN" altLang="en-US">
                <a:solidFill>
                  <a:schemeClr val="bg1"/>
                </a:solidFill>
              </a:rPr>
              <a:t>创作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874760" y="3344545"/>
            <a:ext cx="1482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3H</a:t>
            </a:r>
            <a:r>
              <a:rPr lang="zh-CN" altLang="en-US">
                <a:solidFill>
                  <a:schemeClr val="bg1"/>
                </a:solidFill>
              </a:rPr>
              <a:t>内容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97915" y="4420235"/>
            <a:ext cx="241617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</a:rPr>
              <a:t>5秒时长内的视频素材大概率决定浏览者是否有更高内容兴趣、互动度以及分享意愿。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773295" y="4420235"/>
            <a:ext cx="2286000" cy="1751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内容整体规划可以从</a:t>
            </a:r>
            <a:endParaRPr lang="zh-CN" altLang="en-US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三个方面入手：</a:t>
            </a:r>
            <a:endParaRPr lang="zh-CN" altLang="en-US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b="1">
                <a:solidFill>
                  <a:schemeClr val="bg1"/>
                </a:solidFill>
              </a:rPr>
              <a:t>热点型内容</a:t>
            </a:r>
            <a:endParaRPr lang="zh-CN" altLang="en-US" b="1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b="1">
                <a:solidFill>
                  <a:schemeClr val="bg1"/>
                </a:solidFill>
              </a:rPr>
              <a:t>标签型内容</a:t>
            </a:r>
            <a:endParaRPr lang="zh-CN" altLang="en-US" b="1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b="1">
                <a:solidFill>
                  <a:schemeClr val="bg1"/>
                </a:solidFill>
              </a:rPr>
              <a:t>广告型内容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181340" y="4420235"/>
            <a:ext cx="285813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</a:rPr>
              <a:t>短视频内容消费者往往对简单易懂的内容更感兴趣，所以短视频内容的创作要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易聚焦、易理解、易互动</a:t>
            </a:r>
            <a:endParaRPr lang="zh-CN" altLang="en-US" b="1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403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爆款内容的特征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有爆点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3959618" cy="120628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3959618" cy="120628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任意多边形: 形状 99"/>
          <p:cNvSpPr/>
          <p:nvPr/>
        </p:nvSpPr>
        <p:spPr>
          <a:xfrm>
            <a:off x="164909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4" name="任意多边形: 形状 103"/>
          <p:cNvSpPr/>
          <p:nvPr/>
        </p:nvSpPr>
        <p:spPr>
          <a:xfrm>
            <a:off x="266571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5" name="任意多边形: 形状 104"/>
          <p:cNvSpPr/>
          <p:nvPr/>
        </p:nvSpPr>
        <p:spPr>
          <a:xfrm>
            <a:off x="364770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6" name="任意多边形: 形状 105"/>
          <p:cNvSpPr/>
          <p:nvPr/>
        </p:nvSpPr>
        <p:spPr>
          <a:xfrm>
            <a:off x="466432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7" name="任意多边形: 形状 106"/>
          <p:cNvSpPr/>
          <p:nvPr/>
        </p:nvSpPr>
        <p:spPr>
          <a:xfrm>
            <a:off x="5636380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8" name="任意多边形: 形状 107"/>
          <p:cNvSpPr/>
          <p:nvPr/>
        </p:nvSpPr>
        <p:spPr>
          <a:xfrm>
            <a:off x="6652995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09" name="任意多边形: 形状 108"/>
          <p:cNvSpPr/>
          <p:nvPr/>
        </p:nvSpPr>
        <p:spPr>
          <a:xfrm>
            <a:off x="762904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10" name="任意多边形: 形状 109"/>
          <p:cNvSpPr/>
          <p:nvPr/>
        </p:nvSpPr>
        <p:spPr>
          <a:xfrm>
            <a:off x="864566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96" name="文本框 195"/>
          <p:cNvSpPr txBox="1"/>
          <p:nvPr/>
        </p:nvSpPr>
        <p:spPr>
          <a:xfrm>
            <a:off x="295574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1939132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冲突点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495435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正义点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6869702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嗨点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893569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泪点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8558224" y="526726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5" name="矩形 204"/>
          <p:cNvSpPr/>
          <p:nvPr/>
        </p:nvSpPr>
        <p:spPr>
          <a:xfrm>
            <a:off x="7249490" y="45880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5361736" y="40167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7" name="矩形 206"/>
          <p:cNvSpPr/>
          <p:nvPr/>
        </p:nvSpPr>
        <p:spPr>
          <a:xfrm>
            <a:off x="3336202" y="47715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4378500" y="2794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6300828" y="20525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2" name="矩形 211"/>
          <p:cNvSpPr/>
          <p:nvPr/>
        </p:nvSpPr>
        <p:spPr>
          <a:xfrm>
            <a:off x="7568063" y="15317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3" name="矩形 212"/>
          <p:cNvSpPr/>
          <p:nvPr/>
        </p:nvSpPr>
        <p:spPr>
          <a:xfrm>
            <a:off x="8343138" y="24179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4" name="矩形 213"/>
          <p:cNvSpPr/>
          <p:nvPr/>
        </p:nvSpPr>
        <p:spPr>
          <a:xfrm>
            <a:off x="2475022" y="20938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5" name="矩形 214"/>
          <p:cNvSpPr/>
          <p:nvPr/>
        </p:nvSpPr>
        <p:spPr>
          <a:xfrm>
            <a:off x="3336201" y="1601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6" name="矩形 215"/>
          <p:cNvSpPr/>
          <p:nvPr/>
        </p:nvSpPr>
        <p:spPr>
          <a:xfrm>
            <a:off x="2271414" y="28168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7" name="矩形 216"/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8" name="矩形 217"/>
          <p:cNvSpPr/>
          <p:nvPr/>
        </p:nvSpPr>
        <p:spPr>
          <a:xfrm>
            <a:off x="4575232" y="54156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9" name="矩形 218"/>
          <p:cNvSpPr/>
          <p:nvPr/>
        </p:nvSpPr>
        <p:spPr>
          <a:xfrm>
            <a:off x="6561628" y="5263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0" name="矩形 219"/>
          <p:cNvSpPr/>
          <p:nvPr/>
        </p:nvSpPr>
        <p:spPr>
          <a:xfrm>
            <a:off x="4455029" y="234357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1" name="矩形 220"/>
          <p:cNvSpPr/>
          <p:nvPr/>
        </p:nvSpPr>
        <p:spPr>
          <a:xfrm>
            <a:off x="6305157" y="31321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2" name="矩形 221"/>
          <p:cNvSpPr/>
          <p:nvPr/>
        </p:nvSpPr>
        <p:spPr>
          <a:xfrm>
            <a:off x="8006822" y="31537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3" name="矩形 222"/>
          <p:cNvSpPr/>
          <p:nvPr/>
        </p:nvSpPr>
        <p:spPr>
          <a:xfrm>
            <a:off x="8262543" y="31414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4" name="矩形 223"/>
          <p:cNvSpPr/>
          <p:nvPr/>
        </p:nvSpPr>
        <p:spPr>
          <a:xfrm>
            <a:off x="9883067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5" name="矩形 224"/>
          <p:cNvSpPr/>
          <p:nvPr/>
        </p:nvSpPr>
        <p:spPr>
          <a:xfrm>
            <a:off x="9341066" y="45880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6" name="文本框 225"/>
          <p:cNvSpPr txBox="1"/>
          <p:nvPr/>
        </p:nvSpPr>
        <p:spPr>
          <a:xfrm>
            <a:off x="3955296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共鸣点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227" name="文本框 226"/>
          <p:cNvSpPr txBox="1"/>
          <p:nvPr/>
        </p:nvSpPr>
        <p:spPr>
          <a:xfrm>
            <a:off x="5921151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热点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28" name="文本框 227"/>
          <p:cNvSpPr txBox="1"/>
          <p:nvPr/>
        </p:nvSpPr>
        <p:spPr>
          <a:xfrm>
            <a:off x="7927659" y="408676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笑点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5" y="459499"/>
            <a:ext cx="563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爆款内容的特征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让用户有情绪波动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5" y="885974"/>
            <a:ext cx="5635729" cy="85832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5" name="平行四边形 194"/>
          <p:cNvSpPr/>
          <p:nvPr/>
        </p:nvSpPr>
        <p:spPr>
          <a:xfrm>
            <a:off x="2136381" y="943571"/>
            <a:ext cx="5635729" cy="85832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217" name="矩形 216"/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51" name="矩形 150"/>
          <p:cNvSpPr/>
          <p:nvPr/>
        </p:nvSpPr>
        <p:spPr>
          <a:xfrm>
            <a:off x="2337946" y="38039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52" name="矩形 151"/>
          <p:cNvSpPr/>
          <p:nvPr/>
        </p:nvSpPr>
        <p:spPr>
          <a:xfrm>
            <a:off x="2836596" y="206689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53" name="矩形 152"/>
          <p:cNvSpPr/>
          <p:nvPr/>
        </p:nvSpPr>
        <p:spPr>
          <a:xfrm>
            <a:off x="1447288" y="16457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00" name="矩形 199"/>
          <p:cNvSpPr/>
          <p:nvPr/>
        </p:nvSpPr>
        <p:spPr>
          <a:xfrm>
            <a:off x="2878197" y="641975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grpSp>
        <p:nvGrpSpPr>
          <p:cNvPr id="29" name="组合 28"/>
          <p:cNvGrpSpPr/>
          <p:nvPr/>
        </p:nvGrpSpPr>
        <p:grpSpPr>
          <a:xfrm>
            <a:off x="3038316" y="1184329"/>
            <a:ext cx="6474155" cy="5535333"/>
            <a:chOff x="3454078" y="1066452"/>
            <a:chExt cx="5978627" cy="5111662"/>
          </a:xfrm>
        </p:grpSpPr>
        <p:sp>
          <p:nvSpPr>
            <p:cNvPr id="4" name="任意多边形: 形状 3"/>
            <p:cNvSpPr/>
            <p:nvPr/>
          </p:nvSpPr>
          <p:spPr>
            <a:xfrm>
              <a:off x="5621565" y="106645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加油</a:t>
              </a:r>
              <a:endParaRPr lang="en-US" altLang="zh-CN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为你点赞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任意多边形: 形状 4"/>
            <p:cNvSpPr/>
            <p:nvPr/>
          </p:nvSpPr>
          <p:spPr>
            <a:xfrm rot="981818">
              <a:off x="6508510" y="1510411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任意多边形: 形状 5"/>
            <p:cNvSpPr/>
            <p:nvPr/>
          </p:nvSpPr>
          <p:spPr>
            <a:xfrm>
              <a:off x="6805446" y="141407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"/>
                <a:satOff val="-8390"/>
                <a:lumOff val="863"/>
                <a:alphaOff val="0"/>
              </a:schemeClr>
            </a:fillRef>
            <a:effectRef idx="0">
              <a:schemeClr val="accent2">
                <a:hueOff val="-145536"/>
                <a:satOff val="-8390"/>
                <a:lumOff val="8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这个好玩，我也要拍一个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 rot="2945455">
              <a:off x="7506342" y="2147529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7613454" y="234656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91073"/>
                <a:satOff val="-16783"/>
                <a:lumOff val="1726"/>
                <a:alphaOff val="0"/>
              </a:schemeClr>
            </a:fillRef>
            <a:effectRef idx="0">
              <a:schemeClr val="accent2">
                <a:hueOff val="-291073"/>
                <a:satOff val="-16783"/>
                <a:lumOff val="17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说的太对了，太认同了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 rot="4909091">
              <a:off x="8001320" y="3222975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7789051" y="356786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36609"/>
                <a:satOff val="-25175"/>
                <a:lumOff val="2588"/>
                <a:alphaOff val="0"/>
              </a:schemeClr>
            </a:fillRef>
            <a:effectRef idx="0">
              <a:schemeClr val="accent2">
                <a:hueOff val="-436609"/>
                <a:satOff val="-25175"/>
                <a:lumOff val="2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笑死我了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 rot="17672727">
              <a:off x="7836292" y="4395304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7276486" y="469022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582145"/>
                <a:satOff val="-33568"/>
                <a:lumOff val="3451"/>
                <a:alphaOff val="0"/>
              </a:schemeClr>
            </a:fillRef>
            <a:effectRef idx="0">
              <a:schemeClr val="accent2">
                <a:hueOff val="-582145"/>
                <a:satOff val="-33568"/>
                <a:lumOff val="345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还可以这样？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 rot="19636364">
              <a:off x="7063652" y="5292307"/>
              <a:ext cx="218916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6238496" y="535730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727682"/>
                <a:satOff val="-41961"/>
                <a:lumOff val="4314"/>
                <a:alphaOff val="0"/>
              </a:schemeClr>
            </a:fillRef>
            <a:effectRef idx="0">
              <a:schemeClr val="accent2">
                <a:hueOff val="-727682"/>
                <a:satOff val="-41961"/>
                <a:lumOff val="43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好感动</a:t>
              </a:r>
              <a:endParaRPr lang="en-US" altLang="zh-CN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5928709" y="5629195"/>
              <a:ext cx="218915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5004634" y="535730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873218"/>
                <a:satOff val="-50354"/>
                <a:lumOff val="5177"/>
                <a:alphaOff val="0"/>
              </a:schemeClr>
            </a:fillRef>
            <a:effectRef idx="0">
              <a:schemeClr val="accent2">
                <a:hueOff val="-873218"/>
                <a:satOff val="-50354"/>
                <a:lumOff val="5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太有用了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 rot="1963636">
              <a:off x="4791800" y="5299007"/>
              <a:ext cx="218916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/>
          </p:nvSpPr>
          <p:spPr>
            <a:xfrm>
              <a:off x="3966643" y="469022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018754"/>
                <a:satOff val="-58747"/>
                <a:lumOff val="6040"/>
                <a:alphaOff val="0"/>
              </a:schemeClr>
            </a:fillRef>
            <a:effectRef idx="0">
              <a:schemeClr val="accent2">
                <a:hueOff val="-1018754"/>
                <a:satOff val="-58747"/>
                <a:lumOff val="604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好想要</a:t>
              </a:r>
              <a:endParaRPr lang="en-US" altLang="zh-CN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哪里买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任意多边形: 形状 21"/>
            <p:cNvSpPr/>
            <p:nvPr/>
          </p:nvSpPr>
          <p:spPr>
            <a:xfrm rot="3927273">
              <a:off x="4013884" y="4406574"/>
              <a:ext cx="218916" cy="277025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218915" y="221619"/>
                  </a:moveTo>
                  <a:lnTo>
                    <a:pt x="109457" y="221619"/>
                  </a:lnTo>
                  <a:lnTo>
                    <a:pt x="109457" y="277024"/>
                  </a:lnTo>
                  <a:lnTo>
                    <a:pt x="0" y="138512"/>
                  </a:lnTo>
                  <a:lnTo>
                    <a:pt x="109457" y="0"/>
                  </a:lnTo>
                  <a:lnTo>
                    <a:pt x="109457" y="55405"/>
                  </a:lnTo>
                  <a:lnTo>
                    <a:pt x="218915" y="55405"/>
                  </a:lnTo>
                  <a:lnTo>
                    <a:pt x="218915" y="221619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3454078" y="3567865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我觉得</a:t>
              </a:r>
              <a:endParaRPr lang="en-US" altLang="zh-CN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我认为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 rot="16690909">
              <a:off x="3841944" y="3235240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900" kern="12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3629675" y="2346562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09827"/>
                <a:satOff val="-75532"/>
                <a:lumOff val="7765"/>
                <a:alphaOff val="0"/>
              </a:schemeClr>
            </a:fillRef>
            <a:effectRef idx="0">
              <a:schemeClr val="accent2">
                <a:hueOff val="-1309827"/>
                <a:satOff val="-75532"/>
                <a:lumOff val="7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这是高手 这是高手 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 rot="18654545">
              <a:off x="4330571" y="2156893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4437683" y="1414071"/>
              <a:ext cx="820813" cy="820813"/>
            </a:xfrm>
            <a:custGeom>
              <a:avLst/>
              <a:gdLst>
                <a:gd name="connsiteX0" fmla="*/ 0 w 820813"/>
                <a:gd name="connsiteY0" fmla="*/ 410407 h 820813"/>
                <a:gd name="connsiteX1" fmla="*/ 410407 w 820813"/>
                <a:gd name="connsiteY1" fmla="*/ 0 h 820813"/>
                <a:gd name="connsiteX2" fmla="*/ 820814 w 820813"/>
                <a:gd name="connsiteY2" fmla="*/ 410407 h 820813"/>
                <a:gd name="connsiteX3" fmla="*/ 410407 w 820813"/>
                <a:gd name="connsiteY3" fmla="*/ 820814 h 820813"/>
                <a:gd name="connsiteX4" fmla="*/ 0 w 820813"/>
                <a:gd name="connsiteY4" fmla="*/ 410407 h 82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0813" h="820813">
                  <a:moveTo>
                    <a:pt x="0" y="410407"/>
                  </a:moveTo>
                  <a:cubicBezTo>
                    <a:pt x="0" y="183745"/>
                    <a:pt x="183745" y="0"/>
                    <a:pt x="410407" y="0"/>
                  </a:cubicBezTo>
                  <a:cubicBezTo>
                    <a:pt x="637069" y="0"/>
                    <a:pt x="820814" y="183745"/>
                    <a:pt x="820814" y="410407"/>
                  </a:cubicBezTo>
                  <a:cubicBezTo>
                    <a:pt x="820814" y="637069"/>
                    <a:pt x="637069" y="820814"/>
                    <a:pt x="410407" y="820814"/>
                  </a:cubicBezTo>
                  <a:cubicBezTo>
                    <a:pt x="183745" y="820814"/>
                    <a:pt x="0" y="637069"/>
                    <a:pt x="0" y="410407"/>
                  </a:cubicBezTo>
                  <a:close/>
                </a:path>
              </a:pathLst>
            </a:custGeom>
            <a:noFill/>
            <a:ln w="28575">
              <a:solidFill>
                <a:srgbClr val="1AFAF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5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5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4175" tIns="134175" rIns="134175" bIns="13417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好想吃</a:t>
              </a:r>
              <a:endParaRPr lang="en-US" altLang="zh-CN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lvl="0" indent="0" algn="ctr" defTabSz="466725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1200" kern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哪里有啊</a:t>
              </a:r>
              <a:endParaRPr lang="zh-CN" altLang="en-US" sz="12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任意多边形: 形状 27"/>
            <p:cNvSpPr/>
            <p:nvPr/>
          </p:nvSpPr>
          <p:spPr>
            <a:xfrm rot="20618182">
              <a:off x="5324628" y="1513902"/>
              <a:ext cx="218915" cy="277024"/>
            </a:xfrm>
            <a:custGeom>
              <a:avLst/>
              <a:gdLst>
                <a:gd name="connsiteX0" fmla="*/ 0 w 218915"/>
                <a:gd name="connsiteY0" fmla="*/ 55405 h 277024"/>
                <a:gd name="connsiteX1" fmla="*/ 109458 w 218915"/>
                <a:gd name="connsiteY1" fmla="*/ 55405 h 277024"/>
                <a:gd name="connsiteX2" fmla="*/ 109458 w 218915"/>
                <a:gd name="connsiteY2" fmla="*/ 0 h 277024"/>
                <a:gd name="connsiteX3" fmla="*/ 218915 w 218915"/>
                <a:gd name="connsiteY3" fmla="*/ 138512 h 277024"/>
                <a:gd name="connsiteX4" fmla="*/ 109458 w 218915"/>
                <a:gd name="connsiteY4" fmla="*/ 277024 h 277024"/>
                <a:gd name="connsiteX5" fmla="*/ 109458 w 218915"/>
                <a:gd name="connsiteY5" fmla="*/ 221619 h 277024"/>
                <a:gd name="connsiteX6" fmla="*/ 0 w 218915"/>
                <a:gd name="connsiteY6" fmla="*/ 221619 h 277024"/>
                <a:gd name="connsiteX7" fmla="*/ 0 w 218915"/>
                <a:gd name="connsiteY7" fmla="*/ 55405 h 277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8915" h="277024">
                  <a:moveTo>
                    <a:pt x="0" y="55405"/>
                  </a:moveTo>
                  <a:lnTo>
                    <a:pt x="109458" y="55405"/>
                  </a:lnTo>
                  <a:lnTo>
                    <a:pt x="109458" y="0"/>
                  </a:lnTo>
                  <a:lnTo>
                    <a:pt x="218915" y="138512"/>
                  </a:lnTo>
                  <a:lnTo>
                    <a:pt x="109458" y="277024"/>
                  </a:lnTo>
                  <a:lnTo>
                    <a:pt x="109458" y="221619"/>
                  </a:lnTo>
                  <a:lnTo>
                    <a:pt x="0" y="221619"/>
                  </a:lnTo>
                  <a:lnTo>
                    <a:pt x="0" y="55405"/>
                  </a:lnTo>
                  <a:close/>
                </a:path>
              </a:pathLst>
            </a:custGeom>
            <a:solidFill>
              <a:srgbClr val="DC0DDA"/>
            </a:solidFill>
            <a:ln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164290"/>
                <a:satOff val="-67139"/>
                <a:lumOff val="6902"/>
                <a:alphaOff val="0"/>
              </a:schemeClr>
            </a:fillRef>
            <a:effectRef idx="0">
              <a:schemeClr val="accent2">
                <a:hueOff val="-1164290"/>
                <a:satOff val="-67139"/>
                <a:lumOff val="6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55405" rIns="65674" bIns="55404" numCol="1" spcCol="1270" anchor="ctr" anchorCtr="0">
              <a:noAutofit/>
            </a:bodyPr>
            <a:lstStyle/>
            <a:p>
              <a:pPr algn="ctr" defTabSz="4000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9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8308965" y="1691507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 dirty="0"/>
            </a:p>
          </p:txBody>
        </p:sp>
        <p:sp>
          <p:nvSpPr>
            <p:cNvPr id="229" name="矩形 228"/>
            <p:cNvSpPr/>
            <p:nvPr/>
          </p:nvSpPr>
          <p:spPr>
            <a:xfrm>
              <a:off x="9053580" y="559708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 dirty="0"/>
            </a:p>
          </p:txBody>
        </p:sp>
      </p:grpSp>
      <p:sp>
        <p:nvSpPr>
          <p:cNvPr id="230" name="矩形 229"/>
          <p:cNvSpPr/>
          <p:nvPr/>
        </p:nvSpPr>
        <p:spPr>
          <a:xfrm>
            <a:off x="9707158" y="406227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31" name="矩形 230"/>
          <p:cNvSpPr/>
          <p:nvPr/>
        </p:nvSpPr>
        <p:spPr>
          <a:xfrm>
            <a:off x="10190696" y="27470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34" name="矩形 233"/>
          <p:cNvSpPr/>
          <p:nvPr/>
        </p:nvSpPr>
        <p:spPr>
          <a:xfrm>
            <a:off x="2873700" y="58468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35" name="矩形 234"/>
          <p:cNvSpPr/>
          <p:nvPr/>
        </p:nvSpPr>
        <p:spPr>
          <a:xfrm>
            <a:off x="2053219" y="44721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36" name="矩形 235"/>
          <p:cNvSpPr/>
          <p:nvPr/>
        </p:nvSpPr>
        <p:spPr>
          <a:xfrm>
            <a:off x="1835283" y="27470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任意多边形: 形状 139"/>
          <p:cNvSpPr/>
          <p:nvPr/>
        </p:nvSpPr>
        <p:spPr>
          <a:xfrm>
            <a:off x="8308015" y="1246630"/>
            <a:ext cx="3361670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41" name="任意多边形: 形状 140"/>
          <p:cNvSpPr/>
          <p:nvPr/>
        </p:nvSpPr>
        <p:spPr>
          <a:xfrm>
            <a:off x="8315771" y="2091898"/>
            <a:ext cx="3339614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136" name="任意多边形: 形状 135"/>
          <p:cNvSpPr/>
          <p:nvPr/>
        </p:nvSpPr>
        <p:spPr>
          <a:xfrm>
            <a:off x="3384049" y="1233318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37" name="任意多边形: 形状 136"/>
          <p:cNvSpPr/>
          <p:nvPr/>
        </p:nvSpPr>
        <p:spPr>
          <a:xfrm>
            <a:off x="3384049" y="2078586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138" name="任意多边形: 形状 137"/>
          <p:cNvSpPr/>
          <p:nvPr/>
        </p:nvSpPr>
        <p:spPr>
          <a:xfrm>
            <a:off x="5805869" y="1233318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39" name="任意多边形: 形状 138"/>
          <p:cNvSpPr/>
          <p:nvPr/>
        </p:nvSpPr>
        <p:spPr>
          <a:xfrm>
            <a:off x="5805869" y="2078586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133" name="任意多边形: 形状 132"/>
          <p:cNvSpPr/>
          <p:nvPr/>
        </p:nvSpPr>
        <p:spPr>
          <a:xfrm>
            <a:off x="975034" y="1256859"/>
            <a:ext cx="2113171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34" name="任意多边形: 形状 133"/>
          <p:cNvSpPr/>
          <p:nvPr/>
        </p:nvSpPr>
        <p:spPr>
          <a:xfrm>
            <a:off x="975034" y="2102127"/>
            <a:ext cx="2113171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717561" y="2001253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208" name="矩形 207"/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5" y="459499"/>
            <a:ext cx="38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抖音作品四要素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4098300" cy="62417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4098300" cy="62417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231" name="矩形 230"/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237" name="文本框 236"/>
          <p:cNvSpPr txBox="1"/>
          <p:nvPr/>
        </p:nvSpPr>
        <p:spPr>
          <a:xfrm>
            <a:off x="1404490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3813504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画质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" name="文本框 142"/>
          <p:cNvSpPr txBox="1"/>
          <p:nvPr/>
        </p:nvSpPr>
        <p:spPr>
          <a:xfrm>
            <a:off x="6222519" y="1425120"/>
            <a:ext cx="118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封面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4" name="文本框 143"/>
          <p:cNvSpPr txBox="1"/>
          <p:nvPr/>
        </p:nvSpPr>
        <p:spPr>
          <a:xfrm>
            <a:off x="9236024" y="1430699"/>
            <a:ext cx="1455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内容主题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8" name="文本框 237"/>
          <p:cNvSpPr txBox="1"/>
          <p:nvPr/>
        </p:nvSpPr>
        <p:spPr>
          <a:xfrm>
            <a:off x="1086366" y="2205207"/>
            <a:ext cx="1811761" cy="1526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长度，吸引力，完整度。 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是否标题党，标题真实性。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3498861" y="2205207"/>
            <a:ext cx="1811761" cy="2634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清晰度 ：有无马赛克，有无黑边，画布大小。 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画幅完整度：有无广告，有无水印，画面整洁度 流畅度。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5941838" y="2205207"/>
            <a:ext cx="1811761" cy="1895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封面清晰度：美观度，截图完整度，封面和主题呼应程度。</a:t>
            </a:r>
            <a:endParaRPr lang="zh-CN" altLang="en-US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封面人物。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8311865" y="2205207"/>
            <a:ext cx="3228522" cy="3372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热度：主题、人物、话题热度，新鲜度，事件新鲜。</a:t>
            </a:r>
            <a:endParaRPr lang="en-US" altLang="zh-CN" dirty="0">
              <a:solidFill>
                <a:schemeClr val="bg1"/>
              </a:solidFill>
            </a:endParaRPr>
          </a:p>
          <a:p>
            <a:pPr lvl="0"/>
            <a:r>
              <a:rPr lang="zh-CN" altLang="en-US" dirty="0">
                <a:solidFill>
                  <a:schemeClr val="bg1"/>
                </a:solidFill>
              </a:rPr>
              <a:t>手法新鲜：拍摄、叙事手法，剪辑技巧，观赏度，色彩度，美观度，情节流畅度。</a:t>
            </a:r>
            <a:endParaRPr lang="zh-CN" altLang="en-US" dirty="0">
              <a:solidFill>
                <a:schemeClr val="bg1"/>
              </a:solidFill>
            </a:endParaRPr>
          </a:p>
          <a:p>
            <a:pPr lvl="0"/>
            <a:r>
              <a:rPr lang="zh-CN" altLang="en-US" dirty="0">
                <a:solidFill>
                  <a:schemeClr val="bg1"/>
                </a:solidFill>
              </a:rPr>
              <a:t>稀缺度：内容、版权、素材稀缺度</a:t>
            </a:r>
            <a:endParaRPr lang="zh-CN" altLang="en-US" dirty="0">
              <a:solidFill>
                <a:schemeClr val="bg1"/>
              </a:solidFill>
            </a:endParaRPr>
          </a:p>
          <a:p>
            <a:pPr lvl="0"/>
            <a:r>
              <a:rPr lang="zh-CN" altLang="en-US" dirty="0">
                <a:solidFill>
                  <a:schemeClr val="bg1"/>
                </a:solidFill>
              </a:rPr>
              <a:t>精彩度：有无亮点、意义，精彩分布区间是否合理 ，剧情完整度。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6" name="矩形 175"/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8" name="矩形 177"/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80" name="矩形 179"/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2" name="矩形 191"/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6" name="矩形 195"/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51783" y="474656"/>
            <a:ext cx="3288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n w="15875">
                  <a:noFill/>
                </a:ln>
                <a:gradFill>
                  <a:gsLst>
                    <a:gs pos="55000">
                      <a:schemeClr val="bg1"/>
                    </a:gs>
                    <a:gs pos="6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  <a:gs pos="82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怎么写标题</a:t>
            </a:r>
            <a:endParaRPr lang="zh-CN" altLang="en-US" sz="3200" b="1" dirty="0">
              <a:ln w="15875">
                <a:noFill/>
              </a:ln>
              <a:gradFill>
                <a:gsLst>
                  <a:gs pos="55000">
                    <a:schemeClr val="bg1"/>
                  </a:gs>
                  <a:gs pos="60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82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664581" y="1506707"/>
            <a:ext cx="2221619" cy="772880"/>
            <a:chOff x="1664581" y="1506707"/>
            <a:chExt cx="2221619" cy="772880"/>
          </a:xfrm>
        </p:grpSpPr>
        <p:sp>
          <p:nvSpPr>
            <p:cNvPr id="5" name="任意多边形 4"/>
            <p:cNvSpPr/>
            <p:nvPr/>
          </p:nvSpPr>
          <p:spPr>
            <a:xfrm>
              <a:off x="1664581" y="1506707"/>
              <a:ext cx="354718" cy="354718"/>
            </a:xfrm>
            <a:custGeom>
              <a:avLst/>
              <a:gdLst>
                <a:gd name="connsiteX0" fmla="*/ 594360 w 1188720"/>
                <a:gd name="connsiteY0" fmla="*/ 162560 h 1188720"/>
                <a:gd name="connsiteX1" fmla="*/ 162560 w 1188720"/>
                <a:gd name="connsiteY1" fmla="*/ 594360 h 1188720"/>
                <a:gd name="connsiteX2" fmla="*/ 594360 w 1188720"/>
                <a:gd name="connsiteY2" fmla="*/ 1026160 h 1188720"/>
                <a:gd name="connsiteX3" fmla="*/ 1026160 w 1188720"/>
                <a:gd name="connsiteY3" fmla="*/ 594360 h 1188720"/>
                <a:gd name="connsiteX4" fmla="*/ 594360 w 1188720"/>
                <a:gd name="connsiteY4" fmla="*/ 162560 h 1188720"/>
                <a:gd name="connsiteX5" fmla="*/ 594360 w 1188720"/>
                <a:gd name="connsiteY5" fmla="*/ 0 h 1188720"/>
                <a:gd name="connsiteX6" fmla="*/ 1188720 w 1188720"/>
                <a:gd name="connsiteY6" fmla="*/ 594360 h 1188720"/>
                <a:gd name="connsiteX7" fmla="*/ 594360 w 1188720"/>
                <a:gd name="connsiteY7" fmla="*/ 1188720 h 1188720"/>
                <a:gd name="connsiteX8" fmla="*/ 0 w 1188720"/>
                <a:gd name="connsiteY8" fmla="*/ 594360 h 1188720"/>
                <a:gd name="connsiteX9" fmla="*/ 594360 w 1188720"/>
                <a:gd name="connsiteY9" fmla="*/ 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8720" h="1188720">
                  <a:moveTo>
                    <a:pt x="594360" y="162560"/>
                  </a:moveTo>
                  <a:cubicBezTo>
                    <a:pt x="355883" y="162560"/>
                    <a:pt x="162560" y="355883"/>
                    <a:pt x="162560" y="594360"/>
                  </a:cubicBezTo>
                  <a:cubicBezTo>
                    <a:pt x="162560" y="832837"/>
                    <a:pt x="355883" y="1026160"/>
                    <a:pt x="594360" y="1026160"/>
                  </a:cubicBezTo>
                  <a:cubicBezTo>
                    <a:pt x="832837" y="1026160"/>
                    <a:pt x="1026160" y="832837"/>
                    <a:pt x="1026160" y="594360"/>
                  </a:cubicBezTo>
                  <a:cubicBezTo>
                    <a:pt x="1026160" y="355883"/>
                    <a:pt x="832837" y="162560"/>
                    <a:pt x="594360" y="162560"/>
                  </a:cubicBezTo>
                  <a:close/>
                  <a:moveTo>
                    <a:pt x="594360" y="0"/>
                  </a:moveTo>
                  <a:cubicBezTo>
                    <a:pt x="922616" y="0"/>
                    <a:pt x="1188720" y="266104"/>
                    <a:pt x="1188720" y="594360"/>
                  </a:cubicBezTo>
                  <a:cubicBezTo>
                    <a:pt x="1188720" y="922616"/>
                    <a:pt x="922616" y="1188720"/>
                    <a:pt x="594360" y="1188720"/>
                  </a:cubicBezTo>
                  <a:cubicBezTo>
                    <a:pt x="266104" y="1188720"/>
                    <a:pt x="0" y="922616"/>
                    <a:pt x="0" y="594360"/>
                  </a:cubicBezTo>
                  <a:cubicBezTo>
                    <a:pt x="0" y="266104"/>
                    <a:pt x="266104" y="0"/>
                    <a:pt x="594360" y="0"/>
                  </a:cubicBezTo>
                  <a:close/>
                </a:path>
              </a:pathLst>
            </a:custGeom>
            <a:solidFill>
              <a:srgbClr val="00F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圆角矩形"/>
            <p:cNvSpPr/>
            <p:nvPr/>
          </p:nvSpPr>
          <p:spPr>
            <a:xfrm flipH="1">
              <a:off x="1779842" y="1684999"/>
              <a:ext cx="2106358" cy="594588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"/>
            <p:cNvSpPr txBox="1"/>
            <p:nvPr/>
          </p:nvSpPr>
          <p:spPr>
            <a:xfrm>
              <a:off x="2089933" y="1730904"/>
              <a:ext cx="148617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chemeClr val="bg1"/>
                  </a:solidFill>
                  <a:cs typeface="+mn-ea"/>
                  <a:sym typeface="+mn-lt"/>
                </a:rPr>
                <a:t>给好处</a:t>
              </a:r>
              <a:endParaRPr lang="zh-CN" altLang="en-US" sz="2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文本框"/>
          <p:cNvSpPr txBox="1"/>
          <p:nvPr/>
        </p:nvSpPr>
        <p:spPr>
          <a:xfrm>
            <a:off x="1904038" y="2457879"/>
            <a:ext cx="2609356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标题一定要清晰的标出有几个好处，并在结尾处以问号结束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;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636631" y="1506707"/>
            <a:ext cx="2221619" cy="772880"/>
            <a:chOff x="6636631" y="1506707"/>
            <a:chExt cx="2221619" cy="772880"/>
          </a:xfrm>
        </p:grpSpPr>
        <p:sp>
          <p:nvSpPr>
            <p:cNvPr id="10" name="任意多边形 9"/>
            <p:cNvSpPr/>
            <p:nvPr/>
          </p:nvSpPr>
          <p:spPr>
            <a:xfrm>
              <a:off x="6636631" y="1506707"/>
              <a:ext cx="354718" cy="354718"/>
            </a:xfrm>
            <a:custGeom>
              <a:avLst/>
              <a:gdLst>
                <a:gd name="connsiteX0" fmla="*/ 594360 w 1188720"/>
                <a:gd name="connsiteY0" fmla="*/ 162560 h 1188720"/>
                <a:gd name="connsiteX1" fmla="*/ 162560 w 1188720"/>
                <a:gd name="connsiteY1" fmla="*/ 594360 h 1188720"/>
                <a:gd name="connsiteX2" fmla="*/ 594360 w 1188720"/>
                <a:gd name="connsiteY2" fmla="*/ 1026160 h 1188720"/>
                <a:gd name="connsiteX3" fmla="*/ 1026160 w 1188720"/>
                <a:gd name="connsiteY3" fmla="*/ 594360 h 1188720"/>
                <a:gd name="connsiteX4" fmla="*/ 594360 w 1188720"/>
                <a:gd name="connsiteY4" fmla="*/ 162560 h 1188720"/>
                <a:gd name="connsiteX5" fmla="*/ 594360 w 1188720"/>
                <a:gd name="connsiteY5" fmla="*/ 0 h 1188720"/>
                <a:gd name="connsiteX6" fmla="*/ 1188720 w 1188720"/>
                <a:gd name="connsiteY6" fmla="*/ 594360 h 1188720"/>
                <a:gd name="connsiteX7" fmla="*/ 594360 w 1188720"/>
                <a:gd name="connsiteY7" fmla="*/ 1188720 h 1188720"/>
                <a:gd name="connsiteX8" fmla="*/ 0 w 1188720"/>
                <a:gd name="connsiteY8" fmla="*/ 594360 h 1188720"/>
                <a:gd name="connsiteX9" fmla="*/ 594360 w 1188720"/>
                <a:gd name="connsiteY9" fmla="*/ 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8720" h="1188720">
                  <a:moveTo>
                    <a:pt x="594360" y="162560"/>
                  </a:moveTo>
                  <a:cubicBezTo>
                    <a:pt x="355883" y="162560"/>
                    <a:pt x="162560" y="355883"/>
                    <a:pt x="162560" y="594360"/>
                  </a:cubicBezTo>
                  <a:cubicBezTo>
                    <a:pt x="162560" y="832837"/>
                    <a:pt x="355883" y="1026160"/>
                    <a:pt x="594360" y="1026160"/>
                  </a:cubicBezTo>
                  <a:cubicBezTo>
                    <a:pt x="832837" y="1026160"/>
                    <a:pt x="1026160" y="832837"/>
                    <a:pt x="1026160" y="594360"/>
                  </a:cubicBezTo>
                  <a:cubicBezTo>
                    <a:pt x="1026160" y="355883"/>
                    <a:pt x="832837" y="162560"/>
                    <a:pt x="594360" y="162560"/>
                  </a:cubicBezTo>
                  <a:close/>
                  <a:moveTo>
                    <a:pt x="594360" y="0"/>
                  </a:moveTo>
                  <a:cubicBezTo>
                    <a:pt x="922616" y="0"/>
                    <a:pt x="1188720" y="266104"/>
                    <a:pt x="1188720" y="594360"/>
                  </a:cubicBezTo>
                  <a:cubicBezTo>
                    <a:pt x="1188720" y="922616"/>
                    <a:pt x="922616" y="1188720"/>
                    <a:pt x="594360" y="1188720"/>
                  </a:cubicBezTo>
                  <a:cubicBezTo>
                    <a:pt x="266104" y="1188720"/>
                    <a:pt x="0" y="922616"/>
                    <a:pt x="0" y="594360"/>
                  </a:cubicBezTo>
                  <a:cubicBezTo>
                    <a:pt x="0" y="266104"/>
                    <a:pt x="266104" y="0"/>
                    <a:pt x="594360" y="0"/>
                  </a:cubicBezTo>
                  <a:close/>
                </a:path>
              </a:pathLst>
            </a:custGeom>
            <a:solidFill>
              <a:srgbClr val="00F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圆角矩形"/>
            <p:cNvSpPr/>
            <p:nvPr/>
          </p:nvSpPr>
          <p:spPr>
            <a:xfrm flipH="1">
              <a:off x="6751892" y="1684999"/>
              <a:ext cx="2106358" cy="594588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"/>
            <p:cNvSpPr txBox="1"/>
            <p:nvPr/>
          </p:nvSpPr>
          <p:spPr>
            <a:xfrm>
              <a:off x="7106610" y="1730904"/>
              <a:ext cx="162070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chemeClr val="bg1"/>
                  </a:solidFill>
                  <a:cs typeface="+mn-ea"/>
                  <a:sym typeface="+mn-lt"/>
                </a:rPr>
                <a:t>细分类别</a:t>
              </a:r>
              <a:endParaRPr lang="zh-CN" altLang="en-US" sz="2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文本框"/>
          <p:cNvSpPr txBox="1"/>
          <p:nvPr/>
        </p:nvSpPr>
        <p:spPr>
          <a:xfrm>
            <a:off x="6876088" y="2457879"/>
            <a:ext cx="351251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这种标题直接的表达了一种生活态度，目的是让同处同一种生活处境的人，直接针对一类人，产生共鸣；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664581" y="3872362"/>
            <a:ext cx="2221619" cy="772880"/>
            <a:chOff x="1664581" y="3872362"/>
            <a:chExt cx="2221619" cy="772880"/>
          </a:xfrm>
        </p:grpSpPr>
        <p:sp>
          <p:nvSpPr>
            <p:cNvPr id="15" name="任意多边形 14"/>
            <p:cNvSpPr/>
            <p:nvPr/>
          </p:nvSpPr>
          <p:spPr>
            <a:xfrm>
              <a:off x="1664581" y="3872362"/>
              <a:ext cx="354718" cy="354718"/>
            </a:xfrm>
            <a:custGeom>
              <a:avLst/>
              <a:gdLst>
                <a:gd name="connsiteX0" fmla="*/ 594360 w 1188720"/>
                <a:gd name="connsiteY0" fmla="*/ 162560 h 1188720"/>
                <a:gd name="connsiteX1" fmla="*/ 162560 w 1188720"/>
                <a:gd name="connsiteY1" fmla="*/ 594360 h 1188720"/>
                <a:gd name="connsiteX2" fmla="*/ 594360 w 1188720"/>
                <a:gd name="connsiteY2" fmla="*/ 1026160 h 1188720"/>
                <a:gd name="connsiteX3" fmla="*/ 1026160 w 1188720"/>
                <a:gd name="connsiteY3" fmla="*/ 594360 h 1188720"/>
                <a:gd name="connsiteX4" fmla="*/ 594360 w 1188720"/>
                <a:gd name="connsiteY4" fmla="*/ 162560 h 1188720"/>
                <a:gd name="connsiteX5" fmla="*/ 594360 w 1188720"/>
                <a:gd name="connsiteY5" fmla="*/ 0 h 1188720"/>
                <a:gd name="connsiteX6" fmla="*/ 1188720 w 1188720"/>
                <a:gd name="connsiteY6" fmla="*/ 594360 h 1188720"/>
                <a:gd name="connsiteX7" fmla="*/ 594360 w 1188720"/>
                <a:gd name="connsiteY7" fmla="*/ 1188720 h 1188720"/>
                <a:gd name="connsiteX8" fmla="*/ 0 w 1188720"/>
                <a:gd name="connsiteY8" fmla="*/ 594360 h 1188720"/>
                <a:gd name="connsiteX9" fmla="*/ 594360 w 1188720"/>
                <a:gd name="connsiteY9" fmla="*/ 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8720" h="1188720">
                  <a:moveTo>
                    <a:pt x="594360" y="162560"/>
                  </a:moveTo>
                  <a:cubicBezTo>
                    <a:pt x="355883" y="162560"/>
                    <a:pt x="162560" y="355883"/>
                    <a:pt x="162560" y="594360"/>
                  </a:cubicBezTo>
                  <a:cubicBezTo>
                    <a:pt x="162560" y="832837"/>
                    <a:pt x="355883" y="1026160"/>
                    <a:pt x="594360" y="1026160"/>
                  </a:cubicBezTo>
                  <a:cubicBezTo>
                    <a:pt x="832837" y="1026160"/>
                    <a:pt x="1026160" y="832837"/>
                    <a:pt x="1026160" y="594360"/>
                  </a:cubicBezTo>
                  <a:cubicBezTo>
                    <a:pt x="1026160" y="355883"/>
                    <a:pt x="832837" y="162560"/>
                    <a:pt x="594360" y="162560"/>
                  </a:cubicBezTo>
                  <a:close/>
                  <a:moveTo>
                    <a:pt x="594360" y="0"/>
                  </a:moveTo>
                  <a:cubicBezTo>
                    <a:pt x="922616" y="0"/>
                    <a:pt x="1188720" y="266104"/>
                    <a:pt x="1188720" y="594360"/>
                  </a:cubicBezTo>
                  <a:cubicBezTo>
                    <a:pt x="1188720" y="922616"/>
                    <a:pt x="922616" y="1188720"/>
                    <a:pt x="594360" y="1188720"/>
                  </a:cubicBezTo>
                  <a:cubicBezTo>
                    <a:pt x="266104" y="1188720"/>
                    <a:pt x="0" y="922616"/>
                    <a:pt x="0" y="594360"/>
                  </a:cubicBezTo>
                  <a:cubicBezTo>
                    <a:pt x="0" y="266104"/>
                    <a:pt x="266104" y="0"/>
                    <a:pt x="594360" y="0"/>
                  </a:cubicBezTo>
                  <a:close/>
                </a:path>
              </a:pathLst>
            </a:custGeom>
            <a:solidFill>
              <a:srgbClr val="00F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圆角矩形"/>
            <p:cNvSpPr/>
            <p:nvPr/>
          </p:nvSpPr>
          <p:spPr>
            <a:xfrm flipH="1">
              <a:off x="1779842" y="4050654"/>
              <a:ext cx="2106358" cy="594588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"/>
            <p:cNvSpPr txBox="1"/>
            <p:nvPr/>
          </p:nvSpPr>
          <p:spPr>
            <a:xfrm>
              <a:off x="2089933" y="4096559"/>
              <a:ext cx="16080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chemeClr val="bg1"/>
                  </a:solidFill>
                  <a:cs typeface="+mn-ea"/>
                  <a:sym typeface="+mn-lt"/>
                </a:rPr>
                <a:t>名人效应</a:t>
              </a:r>
              <a:endParaRPr lang="zh-CN" altLang="en-US" sz="2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文本框"/>
          <p:cNvSpPr txBox="1"/>
          <p:nvPr/>
        </p:nvSpPr>
        <p:spPr>
          <a:xfrm>
            <a:off x="1904038" y="4823534"/>
            <a:ext cx="372206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名人效应，是名人的出现所达成引人注意，强化事物，扩大影响的效应，或人们模仿名心理现象的统称；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6636631" y="3872362"/>
            <a:ext cx="2221619" cy="772880"/>
            <a:chOff x="6636631" y="3872362"/>
            <a:chExt cx="2221619" cy="772880"/>
          </a:xfrm>
        </p:grpSpPr>
        <p:sp>
          <p:nvSpPr>
            <p:cNvPr id="20" name="任意多边形 19"/>
            <p:cNvSpPr/>
            <p:nvPr/>
          </p:nvSpPr>
          <p:spPr>
            <a:xfrm>
              <a:off x="6636631" y="3872362"/>
              <a:ext cx="354718" cy="354718"/>
            </a:xfrm>
            <a:custGeom>
              <a:avLst/>
              <a:gdLst>
                <a:gd name="connsiteX0" fmla="*/ 594360 w 1188720"/>
                <a:gd name="connsiteY0" fmla="*/ 162560 h 1188720"/>
                <a:gd name="connsiteX1" fmla="*/ 162560 w 1188720"/>
                <a:gd name="connsiteY1" fmla="*/ 594360 h 1188720"/>
                <a:gd name="connsiteX2" fmla="*/ 594360 w 1188720"/>
                <a:gd name="connsiteY2" fmla="*/ 1026160 h 1188720"/>
                <a:gd name="connsiteX3" fmla="*/ 1026160 w 1188720"/>
                <a:gd name="connsiteY3" fmla="*/ 594360 h 1188720"/>
                <a:gd name="connsiteX4" fmla="*/ 594360 w 1188720"/>
                <a:gd name="connsiteY4" fmla="*/ 162560 h 1188720"/>
                <a:gd name="connsiteX5" fmla="*/ 594360 w 1188720"/>
                <a:gd name="connsiteY5" fmla="*/ 0 h 1188720"/>
                <a:gd name="connsiteX6" fmla="*/ 1188720 w 1188720"/>
                <a:gd name="connsiteY6" fmla="*/ 594360 h 1188720"/>
                <a:gd name="connsiteX7" fmla="*/ 594360 w 1188720"/>
                <a:gd name="connsiteY7" fmla="*/ 1188720 h 1188720"/>
                <a:gd name="connsiteX8" fmla="*/ 0 w 1188720"/>
                <a:gd name="connsiteY8" fmla="*/ 594360 h 1188720"/>
                <a:gd name="connsiteX9" fmla="*/ 594360 w 1188720"/>
                <a:gd name="connsiteY9" fmla="*/ 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8720" h="1188720">
                  <a:moveTo>
                    <a:pt x="594360" y="162560"/>
                  </a:moveTo>
                  <a:cubicBezTo>
                    <a:pt x="355883" y="162560"/>
                    <a:pt x="162560" y="355883"/>
                    <a:pt x="162560" y="594360"/>
                  </a:cubicBezTo>
                  <a:cubicBezTo>
                    <a:pt x="162560" y="832837"/>
                    <a:pt x="355883" y="1026160"/>
                    <a:pt x="594360" y="1026160"/>
                  </a:cubicBezTo>
                  <a:cubicBezTo>
                    <a:pt x="832837" y="1026160"/>
                    <a:pt x="1026160" y="832837"/>
                    <a:pt x="1026160" y="594360"/>
                  </a:cubicBezTo>
                  <a:cubicBezTo>
                    <a:pt x="1026160" y="355883"/>
                    <a:pt x="832837" y="162560"/>
                    <a:pt x="594360" y="162560"/>
                  </a:cubicBezTo>
                  <a:close/>
                  <a:moveTo>
                    <a:pt x="594360" y="0"/>
                  </a:moveTo>
                  <a:cubicBezTo>
                    <a:pt x="922616" y="0"/>
                    <a:pt x="1188720" y="266104"/>
                    <a:pt x="1188720" y="594360"/>
                  </a:cubicBezTo>
                  <a:cubicBezTo>
                    <a:pt x="1188720" y="922616"/>
                    <a:pt x="922616" y="1188720"/>
                    <a:pt x="594360" y="1188720"/>
                  </a:cubicBezTo>
                  <a:cubicBezTo>
                    <a:pt x="266104" y="1188720"/>
                    <a:pt x="0" y="922616"/>
                    <a:pt x="0" y="594360"/>
                  </a:cubicBezTo>
                  <a:cubicBezTo>
                    <a:pt x="0" y="266104"/>
                    <a:pt x="266104" y="0"/>
                    <a:pt x="594360" y="0"/>
                  </a:cubicBezTo>
                  <a:close/>
                </a:path>
              </a:pathLst>
            </a:custGeom>
            <a:solidFill>
              <a:srgbClr val="00F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圆角矩形"/>
            <p:cNvSpPr/>
            <p:nvPr/>
          </p:nvSpPr>
          <p:spPr>
            <a:xfrm flipH="1">
              <a:off x="6751892" y="4050654"/>
              <a:ext cx="2106358" cy="594588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文本框"/>
            <p:cNvSpPr txBox="1"/>
            <p:nvPr/>
          </p:nvSpPr>
          <p:spPr>
            <a:xfrm>
              <a:off x="7106609" y="4096559"/>
              <a:ext cx="162070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600" b="1" dirty="0">
                  <a:solidFill>
                    <a:schemeClr val="bg1"/>
                  </a:solidFill>
                  <a:cs typeface="+mn-ea"/>
                  <a:sym typeface="+mn-lt"/>
                </a:rPr>
                <a:t>情感段子</a:t>
              </a:r>
              <a:endParaRPr lang="zh-CN" altLang="en-US" sz="2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文本框"/>
          <p:cNvSpPr txBox="1"/>
          <p:nvPr/>
        </p:nvSpPr>
        <p:spPr>
          <a:xfrm>
            <a:off x="6876088" y="4823534"/>
            <a:ext cx="334106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这种标题，即容易产生共鸣，又容易让人猎奇产生联想。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4" grpId="0"/>
      <p:bldP spid="19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51783" y="474656"/>
            <a:ext cx="3288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n w="15875">
                  <a:noFill/>
                </a:ln>
                <a:gradFill>
                  <a:gsLst>
                    <a:gs pos="55000">
                      <a:schemeClr val="bg1"/>
                    </a:gs>
                    <a:gs pos="6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  <a:gs pos="82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提升四个指标</a:t>
            </a:r>
            <a:endParaRPr lang="zh-CN" altLang="en-US" sz="3200" b="1" dirty="0">
              <a:ln w="15875">
                <a:noFill/>
              </a:ln>
              <a:gradFill>
                <a:gsLst>
                  <a:gs pos="55000">
                    <a:schemeClr val="bg1"/>
                  </a:gs>
                  <a:gs pos="60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82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1" name="同心圆 30"/>
          <p:cNvSpPr/>
          <p:nvPr/>
        </p:nvSpPr>
        <p:spPr>
          <a:xfrm>
            <a:off x="10350502" y="679205"/>
            <a:ext cx="1005794" cy="1005794"/>
          </a:xfrm>
          <a:prstGeom prst="donut">
            <a:avLst>
              <a:gd name="adj" fmla="val 22448"/>
            </a:avLst>
          </a:pr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416766" y="5090293"/>
            <a:ext cx="475726" cy="475726"/>
          </a:xfrm>
          <a:custGeom>
            <a:avLst/>
            <a:gdLst>
              <a:gd name="connsiteX0" fmla="*/ 594360 w 1188720"/>
              <a:gd name="connsiteY0" fmla="*/ 162560 h 1188720"/>
              <a:gd name="connsiteX1" fmla="*/ 162560 w 1188720"/>
              <a:gd name="connsiteY1" fmla="*/ 594360 h 1188720"/>
              <a:gd name="connsiteX2" fmla="*/ 594360 w 1188720"/>
              <a:gd name="connsiteY2" fmla="*/ 1026160 h 1188720"/>
              <a:gd name="connsiteX3" fmla="*/ 1026160 w 1188720"/>
              <a:gd name="connsiteY3" fmla="*/ 594360 h 1188720"/>
              <a:gd name="connsiteX4" fmla="*/ 594360 w 1188720"/>
              <a:gd name="connsiteY4" fmla="*/ 162560 h 1188720"/>
              <a:gd name="connsiteX5" fmla="*/ 594360 w 1188720"/>
              <a:gd name="connsiteY5" fmla="*/ 0 h 1188720"/>
              <a:gd name="connsiteX6" fmla="*/ 1188720 w 1188720"/>
              <a:gd name="connsiteY6" fmla="*/ 594360 h 1188720"/>
              <a:gd name="connsiteX7" fmla="*/ 594360 w 1188720"/>
              <a:gd name="connsiteY7" fmla="*/ 1188720 h 1188720"/>
              <a:gd name="connsiteX8" fmla="*/ 0 w 1188720"/>
              <a:gd name="connsiteY8" fmla="*/ 594360 h 1188720"/>
              <a:gd name="connsiteX9" fmla="*/ 594360 w 1188720"/>
              <a:gd name="connsiteY9" fmla="*/ 0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8720" h="1188720">
                <a:moveTo>
                  <a:pt x="594360" y="162560"/>
                </a:moveTo>
                <a:cubicBezTo>
                  <a:pt x="355883" y="162560"/>
                  <a:pt x="162560" y="355883"/>
                  <a:pt x="162560" y="594360"/>
                </a:cubicBezTo>
                <a:cubicBezTo>
                  <a:pt x="162560" y="832837"/>
                  <a:pt x="355883" y="1026160"/>
                  <a:pt x="594360" y="1026160"/>
                </a:cubicBezTo>
                <a:cubicBezTo>
                  <a:pt x="832837" y="1026160"/>
                  <a:pt x="1026160" y="832837"/>
                  <a:pt x="1026160" y="594360"/>
                </a:cubicBezTo>
                <a:cubicBezTo>
                  <a:pt x="1026160" y="355883"/>
                  <a:pt x="832837" y="162560"/>
                  <a:pt x="594360" y="162560"/>
                </a:cubicBezTo>
                <a:close/>
                <a:moveTo>
                  <a:pt x="594360" y="0"/>
                </a:moveTo>
                <a:cubicBezTo>
                  <a:pt x="922616" y="0"/>
                  <a:pt x="1188720" y="266104"/>
                  <a:pt x="1188720" y="594360"/>
                </a:cubicBezTo>
                <a:cubicBezTo>
                  <a:pt x="1188720" y="922616"/>
                  <a:pt x="922616" y="1188720"/>
                  <a:pt x="594360" y="1188720"/>
                </a:cubicBezTo>
                <a:cubicBezTo>
                  <a:pt x="266104" y="1188720"/>
                  <a:pt x="0" y="922616"/>
                  <a:pt x="0" y="594360"/>
                </a:cubicBezTo>
                <a:cubicBezTo>
                  <a:pt x="0" y="266104"/>
                  <a:pt x="266104" y="0"/>
                  <a:pt x="594360" y="0"/>
                </a:cubicBezTo>
                <a:close/>
              </a:path>
            </a:pathLst>
          </a:cu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17899" y="4020654"/>
            <a:ext cx="73688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通过提炼视频核心观点，引导更多用户参与到话题讨论中来，进一步提升转发量；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17899" y="3169460"/>
            <a:ext cx="64300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在视频描述里，设置一些互动问题，引导用户留言评论，提升评论量；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17899" y="2157805"/>
            <a:ext cx="7169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在视频描述中写到“心疼小姐姐的快点赞吧”可以提高点赞率；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17899" y="5158879"/>
            <a:ext cx="71691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在视频描述中写到“一定要看到最后哦”可以提高完播率。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88065" y="2072044"/>
            <a:ext cx="1292014" cy="511575"/>
            <a:chOff x="3430408" y="4804935"/>
            <a:chExt cx="675873" cy="511575"/>
          </a:xfrm>
        </p:grpSpPr>
        <p:sp>
          <p:nvSpPr>
            <p:cNvPr id="15" name="椭圆 14"/>
            <p:cNvSpPr/>
            <p:nvPr/>
          </p:nvSpPr>
          <p:spPr>
            <a:xfrm>
              <a:off x="3430408" y="5090293"/>
              <a:ext cx="675873" cy="226217"/>
            </a:xfrm>
            <a:prstGeom prst="ellipse">
              <a:avLst/>
            </a:prstGeom>
            <a:gradFill>
              <a:gsLst>
                <a:gs pos="0">
                  <a:srgbClr val="1D95F5">
                    <a:alpha val="0"/>
                  </a:srgbClr>
                </a:gs>
                <a:gs pos="99000">
                  <a:srgbClr val="1D95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478540" y="4804935"/>
              <a:ext cx="579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点赞量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88065" y="3046349"/>
            <a:ext cx="1292014" cy="511575"/>
            <a:chOff x="3430408" y="4804935"/>
            <a:chExt cx="675873" cy="511575"/>
          </a:xfrm>
        </p:grpSpPr>
        <p:sp>
          <p:nvSpPr>
            <p:cNvPr id="33" name="椭圆 32"/>
            <p:cNvSpPr/>
            <p:nvPr/>
          </p:nvSpPr>
          <p:spPr>
            <a:xfrm>
              <a:off x="3430408" y="5090293"/>
              <a:ext cx="675873" cy="226217"/>
            </a:xfrm>
            <a:prstGeom prst="ellipse">
              <a:avLst/>
            </a:prstGeom>
            <a:gradFill>
              <a:gsLst>
                <a:gs pos="0">
                  <a:srgbClr val="1D95F5">
                    <a:alpha val="0"/>
                  </a:srgbClr>
                </a:gs>
                <a:gs pos="99000">
                  <a:srgbClr val="1D95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478540" y="4804935"/>
              <a:ext cx="579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评论量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888065" y="4020654"/>
            <a:ext cx="1292014" cy="511575"/>
            <a:chOff x="3430408" y="4804935"/>
            <a:chExt cx="675873" cy="511575"/>
          </a:xfrm>
        </p:grpSpPr>
        <p:sp>
          <p:nvSpPr>
            <p:cNvPr id="36" name="椭圆 35"/>
            <p:cNvSpPr/>
            <p:nvPr/>
          </p:nvSpPr>
          <p:spPr>
            <a:xfrm>
              <a:off x="3430408" y="5090293"/>
              <a:ext cx="675873" cy="226217"/>
            </a:xfrm>
            <a:prstGeom prst="ellipse">
              <a:avLst/>
            </a:prstGeom>
            <a:gradFill>
              <a:gsLst>
                <a:gs pos="0">
                  <a:srgbClr val="1D95F5">
                    <a:alpha val="0"/>
                  </a:srgbClr>
                </a:gs>
                <a:gs pos="99000">
                  <a:srgbClr val="1D95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3478540" y="4804935"/>
              <a:ext cx="579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转发量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888065" y="4994958"/>
            <a:ext cx="1292014" cy="511575"/>
            <a:chOff x="3430408" y="4804935"/>
            <a:chExt cx="675873" cy="511575"/>
          </a:xfrm>
        </p:grpSpPr>
        <p:sp>
          <p:nvSpPr>
            <p:cNvPr id="39" name="椭圆 38"/>
            <p:cNvSpPr/>
            <p:nvPr/>
          </p:nvSpPr>
          <p:spPr>
            <a:xfrm>
              <a:off x="3430408" y="5090293"/>
              <a:ext cx="675873" cy="226217"/>
            </a:xfrm>
            <a:prstGeom prst="ellipse">
              <a:avLst/>
            </a:prstGeom>
            <a:gradFill>
              <a:gsLst>
                <a:gs pos="0">
                  <a:srgbClr val="1D95F5">
                    <a:alpha val="0"/>
                  </a:srgbClr>
                </a:gs>
                <a:gs pos="99000">
                  <a:srgbClr val="1D95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3478540" y="4804935"/>
              <a:ext cx="579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完播率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bldLvl="0" animBg="1"/>
      <p:bldP spid="32" grpId="0" bldLvl="0" animBg="1"/>
      <p:bldP spid="4" grpId="0"/>
      <p:bldP spid="6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/>
          <p:cNvSpPr/>
          <p:nvPr/>
        </p:nvSpPr>
        <p:spPr>
          <a:xfrm>
            <a:off x="4832426" y="370572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zh-CN" altLang="en-US"/>
          </a:p>
        </p:txBody>
      </p:sp>
      <p:sp>
        <p:nvSpPr>
          <p:cNvPr id="151" name="矩形: 圆角 150"/>
          <p:cNvSpPr/>
          <p:nvPr/>
        </p:nvSpPr>
        <p:spPr>
          <a:xfrm>
            <a:off x="4832426" y="1451334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矩形: 圆角 151"/>
          <p:cNvSpPr/>
          <p:nvPr/>
        </p:nvSpPr>
        <p:spPr>
          <a:xfrm>
            <a:off x="4832426" y="2532096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矩形: 圆角 152"/>
          <p:cNvSpPr/>
          <p:nvPr/>
        </p:nvSpPr>
        <p:spPr>
          <a:xfrm>
            <a:off x="4832426" y="3612858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矩形: 圆角 153"/>
          <p:cNvSpPr/>
          <p:nvPr/>
        </p:nvSpPr>
        <p:spPr>
          <a:xfrm>
            <a:off x="4832426" y="4693620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矩形: 圆角 154"/>
          <p:cNvSpPr/>
          <p:nvPr/>
        </p:nvSpPr>
        <p:spPr>
          <a:xfrm>
            <a:off x="4832426" y="5774382"/>
            <a:ext cx="5330626" cy="727055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1966773" y="1248261"/>
            <a:ext cx="2245164" cy="4361479"/>
            <a:chOff x="1966773" y="1248261"/>
            <a:chExt cx="2245164" cy="4361479"/>
          </a:xfrm>
        </p:grpSpPr>
        <p:sp>
          <p:nvSpPr>
            <p:cNvPr id="115" name="文本框 114"/>
            <p:cNvSpPr txBox="1"/>
            <p:nvPr/>
          </p:nvSpPr>
          <p:spPr>
            <a:xfrm>
              <a:off x="2096569" y="1259176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13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4" name="文本框 113"/>
            <p:cNvSpPr txBox="1"/>
            <p:nvPr/>
          </p:nvSpPr>
          <p:spPr>
            <a:xfrm>
              <a:off x="2174793" y="1270090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13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2131114" y="1248261"/>
              <a:ext cx="203714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3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13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605133" y="2699715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3682362" y="4394841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3582298" y="1835843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2440639" y="235670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2144839" y="178230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2174793" y="3766619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4" name="矩形 123"/>
            <p:cNvSpPr/>
            <p:nvPr/>
          </p:nvSpPr>
          <p:spPr>
            <a:xfrm>
              <a:off x="1966773" y="4440560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矩形 124"/>
            <p:cNvSpPr/>
            <p:nvPr/>
          </p:nvSpPr>
          <p:spPr>
            <a:xfrm>
              <a:off x="3003802" y="5226294"/>
              <a:ext cx="379125" cy="45719"/>
            </a:xfrm>
            <a:prstGeom prst="rect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矩形 125"/>
            <p:cNvSpPr/>
            <p:nvPr/>
          </p:nvSpPr>
          <p:spPr>
            <a:xfrm>
              <a:off x="3489924" y="3815324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7" name="矩形 126"/>
            <p:cNvSpPr/>
            <p:nvPr/>
          </p:nvSpPr>
          <p:spPr>
            <a:xfrm>
              <a:off x="2533583" y="2774462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矩形 127"/>
            <p:cNvSpPr/>
            <p:nvPr/>
          </p:nvSpPr>
          <p:spPr>
            <a:xfrm>
              <a:off x="2152261" y="2565678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9" name="矩形 128"/>
            <p:cNvSpPr/>
            <p:nvPr/>
          </p:nvSpPr>
          <p:spPr>
            <a:xfrm>
              <a:off x="2188659" y="3134757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0" name="矩形 129"/>
            <p:cNvSpPr/>
            <p:nvPr/>
          </p:nvSpPr>
          <p:spPr>
            <a:xfrm>
              <a:off x="3566282" y="2393647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1" name="矩形 130"/>
            <p:cNvSpPr/>
            <p:nvPr/>
          </p:nvSpPr>
          <p:spPr>
            <a:xfrm>
              <a:off x="3600255" y="5006313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2039683" y="5029172"/>
              <a:ext cx="379125" cy="45719"/>
            </a:xfrm>
            <a:prstGeom prst="rect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4775520" y="30261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椭圆 132"/>
          <p:cNvSpPr/>
          <p:nvPr/>
        </p:nvSpPr>
        <p:spPr>
          <a:xfrm>
            <a:off x="4775520" y="137904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椭圆 133"/>
          <p:cNvSpPr/>
          <p:nvPr/>
        </p:nvSpPr>
        <p:spPr>
          <a:xfrm>
            <a:off x="4775520" y="245548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椭圆 134"/>
          <p:cNvSpPr/>
          <p:nvPr/>
        </p:nvSpPr>
        <p:spPr>
          <a:xfrm>
            <a:off x="4775520" y="353191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椭圆 135"/>
          <p:cNvSpPr/>
          <p:nvPr/>
        </p:nvSpPr>
        <p:spPr>
          <a:xfrm>
            <a:off x="4775520" y="4608351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椭圆 136"/>
          <p:cNvSpPr/>
          <p:nvPr/>
        </p:nvSpPr>
        <p:spPr>
          <a:xfrm>
            <a:off x="4775520" y="5684786"/>
            <a:ext cx="879455" cy="879455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851720" y="378811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椭圆 139"/>
          <p:cNvSpPr/>
          <p:nvPr/>
        </p:nvSpPr>
        <p:spPr>
          <a:xfrm>
            <a:off x="4851720" y="1455245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椭圆 140"/>
          <p:cNvSpPr/>
          <p:nvPr/>
        </p:nvSpPr>
        <p:spPr>
          <a:xfrm>
            <a:off x="4851720" y="2531680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椭圆 141"/>
          <p:cNvSpPr/>
          <p:nvPr/>
        </p:nvSpPr>
        <p:spPr>
          <a:xfrm>
            <a:off x="4851720" y="3608115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椭圆 142"/>
          <p:cNvSpPr/>
          <p:nvPr/>
        </p:nvSpPr>
        <p:spPr>
          <a:xfrm>
            <a:off x="4851720" y="4708449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椭圆 143"/>
          <p:cNvSpPr/>
          <p:nvPr/>
        </p:nvSpPr>
        <p:spPr>
          <a:xfrm>
            <a:off x="4851720" y="5749289"/>
            <a:ext cx="727055" cy="727055"/>
          </a:xfrm>
          <a:prstGeom prst="ellipse">
            <a:avLst/>
          </a:prstGeom>
          <a:solidFill>
            <a:srgbClr val="2C0A2F"/>
          </a:solidFill>
          <a:ln>
            <a:noFill/>
          </a:ln>
          <a:effectLst>
            <a:outerShdw blurRad="50800" dist="38100" dir="12000000" sx="109000" sy="10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919979" y="449950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6" name="文本框 155"/>
          <p:cNvSpPr txBox="1"/>
          <p:nvPr/>
        </p:nvSpPr>
        <p:spPr>
          <a:xfrm>
            <a:off x="4901155" y="1527230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4901155" y="2642207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4901155" y="3672978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6" name="文本框 175"/>
          <p:cNvSpPr txBox="1"/>
          <p:nvPr/>
        </p:nvSpPr>
        <p:spPr>
          <a:xfrm>
            <a:off x="4901155" y="4782796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4901155" y="5878499"/>
            <a:ext cx="7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06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61017" y="410934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/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如何定位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0" name="文本框 179"/>
          <p:cNvSpPr txBox="1"/>
          <p:nvPr/>
        </p:nvSpPr>
        <p:spPr>
          <a:xfrm>
            <a:off x="5961017" y="1491696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养号流程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5961017" y="2572458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爆款内容的秘密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5961017" y="3653220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运营秘籍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5961017" y="4733982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账号矩阵玩法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5961017" y="5814744"/>
            <a:ext cx="350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剪辑工具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3" name="矩形 202"/>
          <p:cNvSpPr/>
          <p:nvPr/>
        </p:nvSpPr>
        <p:spPr>
          <a:xfrm>
            <a:off x="10469094" y="39306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5" name="矩形 204"/>
          <p:cNvSpPr/>
          <p:nvPr/>
        </p:nvSpPr>
        <p:spPr>
          <a:xfrm>
            <a:off x="3979380" y="69107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7" name="矩形 206"/>
          <p:cNvSpPr/>
          <p:nvPr/>
        </p:nvSpPr>
        <p:spPr>
          <a:xfrm>
            <a:off x="3126270" y="10747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51783" y="474656"/>
            <a:ext cx="3288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n w="15875">
                  <a:noFill/>
                </a:ln>
                <a:gradFill>
                  <a:gsLst>
                    <a:gs pos="55000">
                      <a:schemeClr val="bg1"/>
                    </a:gs>
                    <a:gs pos="6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  <a:gs pos="82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黄金发布时间</a:t>
            </a:r>
            <a:endParaRPr lang="zh-CN" altLang="en-US" sz="3200" b="1" dirty="0">
              <a:ln w="15875">
                <a:noFill/>
              </a:ln>
              <a:gradFill>
                <a:gsLst>
                  <a:gs pos="55000">
                    <a:schemeClr val="bg1"/>
                  </a:gs>
                  <a:gs pos="60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82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1" name="同心圆 30"/>
          <p:cNvSpPr/>
          <p:nvPr/>
        </p:nvSpPr>
        <p:spPr>
          <a:xfrm>
            <a:off x="10350502" y="679205"/>
            <a:ext cx="1005794" cy="1005794"/>
          </a:xfrm>
          <a:prstGeom prst="donut">
            <a:avLst>
              <a:gd name="adj" fmla="val 22448"/>
            </a:avLst>
          </a:pr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416766" y="5090293"/>
            <a:ext cx="475726" cy="475726"/>
          </a:xfrm>
          <a:custGeom>
            <a:avLst/>
            <a:gdLst>
              <a:gd name="connsiteX0" fmla="*/ 594360 w 1188720"/>
              <a:gd name="connsiteY0" fmla="*/ 162560 h 1188720"/>
              <a:gd name="connsiteX1" fmla="*/ 162560 w 1188720"/>
              <a:gd name="connsiteY1" fmla="*/ 594360 h 1188720"/>
              <a:gd name="connsiteX2" fmla="*/ 594360 w 1188720"/>
              <a:gd name="connsiteY2" fmla="*/ 1026160 h 1188720"/>
              <a:gd name="connsiteX3" fmla="*/ 1026160 w 1188720"/>
              <a:gd name="connsiteY3" fmla="*/ 594360 h 1188720"/>
              <a:gd name="connsiteX4" fmla="*/ 594360 w 1188720"/>
              <a:gd name="connsiteY4" fmla="*/ 162560 h 1188720"/>
              <a:gd name="connsiteX5" fmla="*/ 594360 w 1188720"/>
              <a:gd name="connsiteY5" fmla="*/ 0 h 1188720"/>
              <a:gd name="connsiteX6" fmla="*/ 1188720 w 1188720"/>
              <a:gd name="connsiteY6" fmla="*/ 594360 h 1188720"/>
              <a:gd name="connsiteX7" fmla="*/ 594360 w 1188720"/>
              <a:gd name="connsiteY7" fmla="*/ 1188720 h 1188720"/>
              <a:gd name="connsiteX8" fmla="*/ 0 w 1188720"/>
              <a:gd name="connsiteY8" fmla="*/ 594360 h 1188720"/>
              <a:gd name="connsiteX9" fmla="*/ 594360 w 1188720"/>
              <a:gd name="connsiteY9" fmla="*/ 0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8720" h="1188720">
                <a:moveTo>
                  <a:pt x="594360" y="162560"/>
                </a:moveTo>
                <a:cubicBezTo>
                  <a:pt x="355883" y="162560"/>
                  <a:pt x="162560" y="355883"/>
                  <a:pt x="162560" y="594360"/>
                </a:cubicBezTo>
                <a:cubicBezTo>
                  <a:pt x="162560" y="832837"/>
                  <a:pt x="355883" y="1026160"/>
                  <a:pt x="594360" y="1026160"/>
                </a:cubicBezTo>
                <a:cubicBezTo>
                  <a:pt x="832837" y="1026160"/>
                  <a:pt x="1026160" y="832837"/>
                  <a:pt x="1026160" y="594360"/>
                </a:cubicBezTo>
                <a:cubicBezTo>
                  <a:pt x="1026160" y="355883"/>
                  <a:pt x="832837" y="162560"/>
                  <a:pt x="594360" y="162560"/>
                </a:cubicBezTo>
                <a:close/>
                <a:moveTo>
                  <a:pt x="594360" y="0"/>
                </a:moveTo>
                <a:cubicBezTo>
                  <a:pt x="922616" y="0"/>
                  <a:pt x="1188720" y="266104"/>
                  <a:pt x="1188720" y="594360"/>
                </a:cubicBezTo>
                <a:cubicBezTo>
                  <a:pt x="1188720" y="922616"/>
                  <a:pt x="922616" y="1188720"/>
                  <a:pt x="594360" y="1188720"/>
                </a:cubicBezTo>
                <a:cubicBezTo>
                  <a:pt x="266104" y="1188720"/>
                  <a:pt x="0" y="922616"/>
                  <a:pt x="0" y="594360"/>
                </a:cubicBezTo>
                <a:cubicBezTo>
                  <a:pt x="0" y="266104"/>
                  <a:pt x="266104" y="0"/>
                  <a:pt x="594360" y="0"/>
                </a:cubicBezTo>
                <a:close/>
              </a:path>
            </a:pathLst>
          </a:cu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049744" y="1488087"/>
            <a:ext cx="2115855" cy="412355"/>
            <a:chOff x="2583144" y="1703531"/>
            <a:chExt cx="2115855" cy="412355"/>
          </a:xfrm>
        </p:grpSpPr>
        <p:sp>
          <p:nvSpPr>
            <p:cNvPr id="9" name="ïṣlide"/>
            <p:cNvSpPr/>
            <p:nvPr/>
          </p:nvSpPr>
          <p:spPr>
            <a:xfrm flipH="1">
              <a:off x="2583144" y="1703531"/>
              <a:ext cx="2115855" cy="412355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lnSpcReduction="10000"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583145" y="1709653"/>
              <a:ext cx="11272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早</a:t>
              </a:r>
              <a:r>
                <a:rPr lang="en-US" altLang="zh-CN" sz="2000" b="1" dirty="0">
                  <a:solidFill>
                    <a:schemeClr val="bg1"/>
                  </a:solidFill>
                  <a:latin typeface="+mn-ea"/>
                </a:rPr>
                <a:t>7-9</a:t>
              </a:r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点</a:t>
              </a:r>
              <a:endParaRPr lang="en-US" altLang="zh-CN" sz="20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2032000" y="2049806"/>
            <a:ext cx="8604250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这个时间大多数人刚睡醒，刷一刷抖音醒醒神，或者在上班路上无聊看一看抖音有什么好玩的；</a:t>
            </a:r>
            <a:endParaRPr lang="en-US" altLang="zh-CN" sz="16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031503" y="2556673"/>
            <a:ext cx="2134096" cy="412355"/>
            <a:chOff x="2564903" y="1694265"/>
            <a:chExt cx="2134096" cy="412355"/>
          </a:xfrm>
        </p:grpSpPr>
        <p:sp>
          <p:nvSpPr>
            <p:cNvPr id="14" name="ïṣlide"/>
            <p:cNvSpPr/>
            <p:nvPr/>
          </p:nvSpPr>
          <p:spPr>
            <a:xfrm flipH="1">
              <a:off x="2583145" y="1694265"/>
              <a:ext cx="2115854" cy="412355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lnSpcReduction="10000"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564903" y="1700387"/>
              <a:ext cx="17011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中午</a:t>
              </a:r>
              <a:r>
                <a:rPr lang="en-US" altLang="zh-CN" sz="2000" b="1" dirty="0">
                  <a:solidFill>
                    <a:schemeClr val="bg1"/>
                  </a:solidFill>
                  <a:latin typeface="+mn-ea"/>
                </a:rPr>
                <a:t>12-13</a:t>
              </a:r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点</a:t>
              </a:r>
              <a:endParaRPr lang="zh-CN" altLang="en-US" sz="20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2032000" y="3127658"/>
            <a:ext cx="772160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忙了一上午，工作也好上学也罢，终于可以歇下来，趁着吃饭的档口赶紧刷刷抖音，看看最喜欢的小哥哥、小姐姐更新了没有；</a:t>
            </a:r>
            <a:endParaRPr lang="zh-CN" altLang="en-US" sz="16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049745" y="4018796"/>
            <a:ext cx="2115854" cy="412355"/>
            <a:chOff x="2583145" y="1694265"/>
            <a:chExt cx="2115854" cy="412355"/>
          </a:xfrm>
        </p:grpSpPr>
        <p:sp>
          <p:nvSpPr>
            <p:cNvPr id="18" name="ïṣlide"/>
            <p:cNvSpPr/>
            <p:nvPr/>
          </p:nvSpPr>
          <p:spPr>
            <a:xfrm flipH="1">
              <a:off x="2583145" y="1694265"/>
              <a:ext cx="2115854" cy="412355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lnSpcReduction="10000"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583145" y="1700387"/>
              <a:ext cx="17011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下午</a:t>
              </a:r>
              <a:r>
                <a:rPr lang="en-US" altLang="zh-CN" sz="2000" b="1" dirty="0">
                  <a:solidFill>
                    <a:schemeClr val="bg1"/>
                  </a:solidFill>
                  <a:latin typeface="+mn-ea"/>
                </a:rPr>
                <a:t>16-18</a:t>
              </a:r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点</a:t>
              </a:r>
              <a:endParaRPr lang="zh-CN" altLang="en-US" sz="20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2032000" y="4589781"/>
            <a:ext cx="7467600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这个时间主要针对上班族，下午四五点，手里的工作基本处理得差不多，有时间翻翻抖音放松一下，坐等下班；</a:t>
            </a:r>
            <a:endParaRPr lang="zh-CN" altLang="en-US" sz="16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031503" y="5475862"/>
            <a:ext cx="2134096" cy="412355"/>
            <a:chOff x="2564903" y="1703531"/>
            <a:chExt cx="2134096" cy="412355"/>
          </a:xfrm>
        </p:grpSpPr>
        <p:sp>
          <p:nvSpPr>
            <p:cNvPr id="22" name="ïṣlide"/>
            <p:cNvSpPr/>
            <p:nvPr/>
          </p:nvSpPr>
          <p:spPr>
            <a:xfrm flipH="1">
              <a:off x="2583145" y="1703531"/>
              <a:ext cx="2115854" cy="412355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lnSpcReduction="10000"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564903" y="1714091"/>
              <a:ext cx="17844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晚上</a:t>
              </a:r>
              <a:r>
                <a:rPr lang="en-US" altLang="zh-CN" sz="2000" b="1" dirty="0">
                  <a:solidFill>
                    <a:schemeClr val="bg1"/>
                  </a:solidFill>
                  <a:latin typeface="+mn-ea"/>
                </a:rPr>
                <a:t>21</a:t>
              </a:r>
              <a:r>
                <a:rPr lang="zh-CN" altLang="en-US" sz="2000" b="1" dirty="0">
                  <a:solidFill>
                    <a:schemeClr val="bg1"/>
                  </a:solidFill>
                  <a:latin typeface="+mn-ea"/>
                </a:rPr>
                <a:t>点左右</a:t>
              </a:r>
              <a:endParaRPr lang="zh-CN" altLang="en-US" sz="20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2032000" y="6037581"/>
            <a:ext cx="6096000" cy="3812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+mn-ea"/>
              </a:rPr>
              <a:t>下课或者下班收拾完，终于可以躺在床上，干什么呢？刷抖音！</a:t>
            </a:r>
            <a:endParaRPr lang="zh-CN" altLang="en-US" sz="1600" dirty="0">
              <a:solidFill>
                <a:schemeClr val="bg1"/>
              </a:solidFill>
              <a:latin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 bldLvl="0" animBg="1"/>
      <p:bldP spid="32" grpId="0" bldLvl="0" animBg="1"/>
      <p:bldP spid="6" grpId="0"/>
      <p:bldP spid="16" grpId="0"/>
      <p:bldP spid="20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13579" y="296564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208" name="矩形 207"/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5" y="459499"/>
            <a:ext cx="2946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文案三要素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231" name="矩形 230"/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5" name="矩形 174"/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6" name="矩形 175"/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8" name="矩形 177"/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80" name="矩形 179"/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2" name="矩形 191"/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6" name="矩形 195"/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3" name="平行四边形 2"/>
          <p:cNvSpPr/>
          <p:nvPr/>
        </p:nvSpPr>
        <p:spPr>
          <a:xfrm>
            <a:off x="1992886" y="863567"/>
            <a:ext cx="2974095" cy="101331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2136382" y="921164"/>
            <a:ext cx="2974095" cy="101331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/>
        </p:nvSpPr>
        <p:spPr>
          <a:xfrm rot="652283">
            <a:off x="6027326" y="2580213"/>
            <a:ext cx="2717152" cy="2717152"/>
          </a:xfrm>
          <a:custGeom>
            <a:avLst/>
            <a:gdLst>
              <a:gd name="connsiteX0" fmla="*/ 1928646 w 2717152"/>
              <a:gd name="connsiteY0" fmla="*/ 433219 h 2717152"/>
              <a:gd name="connsiteX1" fmla="*/ 2139997 w 2717152"/>
              <a:gd name="connsiteY1" fmla="*/ 255864 h 2717152"/>
              <a:gd name="connsiteX2" fmla="*/ 2308843 w 2717152"/>
              <a:gd name="connsiteY2" fmla="*/ 397542 h 2717152"/>
              <a:gd name="connsiteX3" fmla="*/ 2170884 w 2717152"/>
              <a:gd name="connsiteY3" fmla="*/ 636480 h 2717152"/>
              <a:gd name="connsiteX4" fmla="*/ 2390084 w 2717152"/>
              <a:gd name="connsiteY4" fmla="*/ 1016145 h 2717152"/>
              <a:gd name="connsiteX5" fmla="*/ 2665989 w 2717152"/>
              <a:gd name="connsiteY5" fmla="*/ 1016138 h 2717152"/>
              <a:gd name="connsiteX6" fmla="*/ 2704263 w 2717152"/>
              <a:gd name="connsiteY6" fmla="*/ 1233201 h 2717152"/>
              <a:gd name="connsiteX7" fmla="*/ 2444994 w 2717152"/>
              <a:gd name="connsiteY7" fmla="*/ 1327560 h 2717152"/>
              <a:gd name="connsiteX8" fmla="*/ 2368867 w 2717152"/>
              <a:gd name="connsiteY8" fmla="*/ 1759299 h 2717152"/>
              <a:gd name="connsiteX9" fmla="*/ 2580227 w 2717152"/>
              <a:gd name="connsiteY9" fmla="*/ 1936642 h 2717152"/>
              <a:gd name="connsiteX10" fmla="*/ 2470022 w 2717152"/>
              <a:gd name="connsiteY10" fmla="*/ 2127524 h 2717152"/>
              <a:gd name="connsiteX11" fmla="*/ 2210758 w 2717152"/>
              <a:gd name="connsiteY11" fmla="*/ 2033152 h 2717152"/>
              <a:gd name="connsiteX12" fmla="*/ 1874924 w 2717152"/>
              <a:gd name="connsiteY12" fmla="*/ 2314950 h 2717152"/>
              <a:gd name="connsiteX13" fmla="*/ 1922842 w 2717152"/>
              <a:gd name="connsiteY13" fmla="*/ 2586663 h 2717152"/>
              <a:gd name="connsiteX14" fmla="*/ 1715722 w 2717152"/>
              <a:gd name="connsiteY14" fmla="*/ 2662048 h 2717152"/>
              <a:gd name="connsiteX15" fmla="*/ 1577776 w 2717152"/>
              <a:gd name="connsiteY15" fmla="*/ 2423103 h 2717152"/>
              <a:gd name="connsiteX16" fmla="*/ 1139376 w 2717152"/>
              <a:gd name="connsiteY16" fmla="*/ 2423103 h 2717152"/>
              <a:gd name="connsiteX17" fmla="*/ 1001430 w 2717152"/>
              <a:gd name="connsiteY17" fmla="*/ 2662048 h 2717152"/>
              <a:gd name="connsiteX18" fmla="*/ 794310 w 2717152"/>
              <a:gd name="connsiteY18" fmla="*/ 2586663 h 2717152"/>
              <a:gd name="connsiteX19" fmla="*/ 842228 w 2717152"/>
              <a:gd name="connsiteY19" fmla="*/ 2314950 h 2717152"/>
              <a:gd name="connsiteX20" fmla="*/ 506394 w 2717152"/>
              <a:gd name="connsiteY20" fmla="*/ 2033152 h 2717152"/>
              <a:gd name="connsiteX21" fmla="*/ 247130 w 2717152"/>
              <a:gd name="connsiteY21" fmla="*/ 2127524 h 2717152"/>
              <a:gd name="connsiteX22" fmla="*/ 136925 w 2717152"/>
              <a:gd name="connsiteY22" fmla="*/ 1936642 h 2717152"/>
              <a:gd name="connsiteX23" fmla="*/ 348285 w 2717152"/>
              <a:gd name="connsiteY23" fmla="*/ 1759299 h 2717152"/>
              <a:gd name="connsiteX24" fmla="*/ 272158 w 2717152"/>
              <a:gd name="connsiteY24" fmla="*/ 1327560 h 2717152"/>
              <a:gd name="connsiteX25" fmla="*/ 12889 w 2717152"/>
              <a:gd name="connsiteY25" fmla="*/ 1233201 h 2717152"/>
              <a:gd name="connsiteX26" fmla="*/ 51163 w 2717152"/>
              <a:gd name="connsiteY26" fmla="*/ 1016138 h 2717152"/>
              <a:gd name="connsiteX27" fmla="*/ 327069 w 2717152"/>
              <a:gd name="connsiteY27" fmla="*/ 1016145 h 2717152"/>
              <a:gd name="connsiteX28" fmla="*/ 546269 w 2717152"/>
              <a:gd name="connsiteY28" fmla="*/ 636480 h 2717152"/>
              <a:gd name="connsiteX29" fmla="*/ 408309 w 2717152"/>
              <a:gd name="connsiteY29" fmla="*/ 397542 h 2717152"/>
              <a:gd name="connsiteX30" fmla="*/ 577155 w 2717152"/>
              <a:gd name="connsiteY30" fmla="*/ 255864 h 2717152"/>
              <a:gd name="connsiteX31" fmla="*/ 788506 w 2717152"/>
              <a:gd name="connsiteY31" fmla="*/ 433219 h 2717152"/>
              <a:gd name="connsiteX32" fmla="*/ 1200467 w 2717152"/>
              <a:gd name="connsiteY32" fmla="*/ 283277 h 2717152"/>
              <a:gd name="connsiteX33" fmla="*/ 1248370 w 2717152"/>
              <a:gd name="connsiteY33" fmla="*/ 11562 h 2717152"/>
              <a:gd name="connsiteX34" fmla="*/ 1468782 w 2717152"/>
              <a:gd name="connsiteY34" fmla="*/ 11562 h 2717152"/>
              <a:gd name="connsiteX35" fmla="*/ 1516685 w 2717152"/>
              <a:gd name="connsiteY35" fmla="*/ 283277 h 2717152"/>
              <a:gd name="connsiteX36" fmla="*/ 1928646 w 2717152"/>
              <a:gd name="connsiteY36" fmla="*/ 433218 h 2717152"/>
              <a:gd name="connsiteX37" fmla="*/ 1928646 w 2717152"/>
              <a:gd name="connsiteY37" fmla="*/ 433219 h 2717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717152" h="2717152">
                <a:moveTo>
                  <a:pt x="1928646" y="433219"/>
                </a:moveTo>
                <a:lnTo>
                  <a:pt x="2139997" y="255864"/>
                </a:lnTo>
                <a:lnTo>
                  <a:pt x="2308843" y="397542"/>
                </a:lnTo>
                <a:lnTo>
                  <a:pt x="2170884" y="636480"/>
                </a:lnTo>
                <a:cubicBezTo>
                  <a:pt x="2268981" y="746832"/>
                  <a:pt x="2343565" y="876015"/>
                  <a:pt x="2390084" y="1016145"/>
                </a:cubicBezTo>
                <a:lnTo>
                  <a:pt x="2665989" y="1016138"/>
                </a:lnTo>
                <a:lnTo>
                  <a:pt x="2704263" y="1233201"/>
                </a:lnTo>
                <a:lnTo>
                  <a:pt x="2444994" y="1327560"/>
                </a:lnTo>
                <a:cubicBezTo>
                  <a:pt x="2449208" y="1475150"/>
                  <a:pt x="2423305" y="1622051"/>
                  <a:pt x="2368867" y="1759299"/>
                </a:cubicBezTo>
                <a:lnTo>
                  <a:pt x="2580227" y="1936642"/>
                </a:lnTo>
                <a:lnTo>
                  <a:pt x="2470022" y="2127524"/>
                </a:lnTo>
                <a:lnTo>
                  <a:pt x="2210758" y="2033152"/>
                </a:lnTo>
                <a:cubicBezTo>
                  <a:pt x="2119117" y="2148921"/>
                  <a:pt x="2004848" y="2244804"/>
                  <a:pt x="1874924" y="2314950"/>
                </a:cubicBezTo>
                <a:lnTo>
                  <a:pt x="1922842" y="2586663"/>
                </a:lnTo>
                <a:lnTo>
                  <a:pt x="1715722" y="2662048"/>
                </a:lnTo>
                <a:lnTo>
                  <a:pt x="1577776" y="2423103"/>
                </a:lnTo>
                <a:cubicBezTo>
                  <a:pt x="1433160" y="2452881"/>
                  <a:pt x="1283993" y="2452881"/>
                  <a:pt x="1139376" y="2423103"/>
                </a:cubicBezTo>
                <a:lnTo>
                  <a:pt x="1001430" y="2662048"/>
                </a:lnTo>
                <a:lnTo>
                  <a:pt x="794310" y="2586663"/>
                </a:lnTo>
                <a:lnTo>
                  <a:pt x="842228" y="2314950"/>
                </a:lnTo>
                <a:cubicBezTo>
                  <a:pt x="712304" y="2244804"/>
                  <a:pt x="598036" y="2148921"/>
                  <a:pt x="506394" y="2033152"/>
                </a:cubicBezTo>
                <a:lnTo>
                  <a:pt x="247130" y="2127524"/>
                </a:lnTo>
                <a:lnTo>
                  <a:pt x="136925" y="1936642"/>
                </a:lnTo>
                <a:lnTo>
                  <a:pt x="348285" y="1759299"/>
                </a:lnTo>
                <a:cubicBezTo>
                  <a:pt x="293847" y="1622051"/>
                  <a:pt x="267944" y="1475150"/>
                  <a:pt x="272158" y="1327560"/>
                </a:cubicBezTo>
                <a:lnTo>
                  <a:pt x="12889" y="1233201"/>
                </a:lnTo>
                <a:lnTo>
                  <a:pt x="51163" y="1016138"/>
                </a:lnTo>
                <a:lnTo>
                  <a:pt x="327069" y="1016145"/>
                </a:lnTo>
                <a:cubicBezTo>
                  <a:pt x="373588" y="876015"/>
                  <a:pt x="448172" y="746832"/>
                  <a:pt x="546269" y="636480"/>
                </a:cubicBezTo>
                <a:lnTo>
                  <a:pt x="408309" y="397542"/>
                </a:lnTo>
                <a:lnTo>
                  <a:pt x="577155" y="255864"/>
                </a:lnTo>
                <a:lnTo>
                  <a:pt x="788506" y="433219"/>
                </a:lnTo>
                <a:cubicBezTo>
                  <a:pt x="914216" y="355775"/>
                  <a:pt x="1054387" y="304757"/>
                  <a:pt x="1200467" y="283277"/>
                </a:cubicBezTo>
                <a:lnTo>
                  <a:pt x="1248370" y="11562"/>
                </a:lnTo>
                <a:lnTo>
                  <a:pt x="1468782" y="11562"/>
                </a:lnTo>
                <a:lnTo>
                  <a:pt x="1516685" y="283277"/>
                </a:lnTo>
                <a:cubicBezTo>
                  <a:pt x="1662765" y="304756"/>
                  <a:pt x="1802936" y="355774"/>
                  <a:pt x="1928646" y="433218"/>
                </a:cubicBezTo>
                <a:lnTo>
                  <a:pt x="1928646" y="433219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1038" tIns="701250" rIns="611038" bIns="748770" numCol="1" spcCol="1270" anchor="ctr" anchorCtr="0">
            <a:noAutofit/>
          </a:bodyPr>
          <a:lstStyle/>
          <a:p>
            <a:pPr marL="0" lvl="0" indent="0" algn="ctr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5100" kern="1200"/>
          </a:p>
        </p:txBody>
      </p:sp>
      <p:sp>
        <p:nvSpPr>
          <p:cNvPr id="12" name="任意多边形: 形状 11"/>
          <p:cNvSpPr/>
          <p:nvPr/>
        </p:nvSpPr>
        <p:spPr>
          <a:xfrm>
            <a:off x="3929860" y="2731921"/>
            <a:ext cx="2263203" cy="2263203"/>
          </a:xfrm>
          <a:custGeom>
            <a:avLst/>
            <a:gdLst>
              <a:gd name="connsiteX0" fmla="*/ 1478618 w 1976110"/>
              <a:gd name="connsiteY0" fmla="*/ 500498 h 1976110"/>
              <a:gd name="connsiteX1" fmla="*/ 1770161 w 1976110"/>
              <a:gd name="connsiteY1" fmla="*/ 412633 h 1976110"/>
              <a:gd name="connsiteX2" fmla="*/ 1877438 w 1976110"/>
              <a:gd name="connsiteY2" fmla="*/ 598442 h 1976110"/>
              <a:gd name="connsiteX3" fmla="*/ 1655573 w 1976110"/>
              <a:gd name="connsiteY3" fmla="*/ 806993 h 1976110"/>
              <a:gd name="connsiteX4" fmla="*/ 1655573 w 1976110"/>
              <a:gd name="connsiteY4" fmla="*/ 1169117 h 1976110"/>
              <a:gd name="connsiteX5" fmla="*/ 1877438 w 1976110"/>
              <a:gd name="connsiteY5" fmla="*/ 1377668 h 1976110"/>
              <a:gd name="connsiteX6" fmla="*/ 1770161 w 1976110"/>
              <a:gd name="connsiteY6" fmla="*/ 1563477 h 1976110"/>
              <a:gd name="connsiteX7" fmla="*/ 1478618 w 1976110"/>
              <a:gd name="connsiteY7" fmla="*/ 1475612 h 1976110"/>
              <a:gd name="connsiteX8" fmla="*/ 1165009 w 1976110"/>
              <a:gd name="connsiteY8" fmla="*/ 1656674 h 1976110"/>
              <a:gd name="connsiteX9" fmla="*/ 1095332 w 1976110"/>
              <a:gd name="connsiteY9" fmla="*/ 1953090 h 1976110"/>
              <a:gd name="connsiteX10" fmla="*/ 880778 w 1976110"/>
              <a:gd name="connsiteY10" fmla="*/ 1953090 h 1976110"/>
              <a:gd name="connsiteX11" fmla="*/ 811100 w 1976110"/>
              <a:gd name="connsiteY11" fmla="*/ 1656674 h 1976110"/>
              <a:gd name="connsiteX12" fmla="*/ 497491 w 1976110"/>
              <a:gd name="connsiteY12" fmla="*/ 1475612 h 1976110"/>
              <a:gd name="connsiteX13" fmla="*/ 205949 w 1976110"/>
              <a:gd name="connsiteY13" fmla="*/ 1563477 h 1976110"/>
              <a:gd name="connsiteX14" fmla="*/ 98672 w 1976110"/>
              <a:gd name="connsiteY14" fmla="*/ 1377668 h 1976110"/>
              <a:gd name="connsiteX15" fmla="*/ 320537 w 1976110"/>
              <a:gd name="connsiteY15" fmla="*/ 1169117 h 1976110"/>
              <a:gd name="connsiteX16" fmla="*/ 320537 w 1976110"/>
              <a:gd name="connsiteY16" fmla="*/ 806993 h 1976110"/>
              <a:gd name="connsiteX17" fmla="*/ 98672 w 1976110"/>
              <a:gd name="connsiteY17" fmla="*/ 598442 h 1976110"/>
              <a:gd name="connsiteX18" fmla="*/ 205949 w 1976110"/>
              <a:gd name="connsiteY18" fmla="*/ 412633 h 1976110"/>
              <a:gd name="connsiteX19" fmla="*/ 497492 w 1976110"/>
              <a:gd name="connsiteY19" fmla="*/ 500498 h 1976110"/>
              <a:gd name="connsiteX20" fmla="*/ 811101 w 1976110"/>
              <a:gd name="connsiteY20" fmla="*/ 319436 h 1976110"/>
              <a:gd name="connsiteX21" fmla="*/ 880778 w 1976110"/>
              <a:gd name="connsiteY21" fmla="*/ 23020 h 1976110"/>
              <a:gd name="connsiteX22" fmla="*/ 1095332 w 1976110"/>
              <a:gd name="connsiteY22" fmla="*/ 23020 h 1976110"/>
              <a:gd name="connsiteX23" fmla="*/ 1165010 w 1976110"/>
              <a:gd name="connsiteY23" fmla="*/ 319436 h 1976110"/>
              <a:gd name="connsiteX24" fmla="*/ 1478619 w 1976110"/>
              <a:gd name="connsiteY24" fmla="*/ 500498 h 1976110"/>
              <a:gd name="connsiteX25" fmla="*/ 1478618 w 1976110"/>
              <a:gd name="connsiteY25" fmla="*/ 500498 h 197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76110" h="1976110">
                <a:moveTo>
                  <a:pt x="1478618" y="500498"/>
                </a:moveTo>
                <a:lnTo>
                  <a:pt x="1770161" y="412633"/>
                </a:lnTo>
                <a:lnTo>
                  <a:pt x="1877438" y="598442"/>
                </a:lnTo>
                <a:lnTo>
                  <a:pt x="1655573" y="806993"/>
                </a:lnTo>
                <a:cubicBezTo>
                  <a:pt x="1687734" y="925559"/>
                  <a:pt x="1687734" y="1050551"/>
                  <a:pt x="1655573" y="1169117"/>
                </a:cubicBezTo>
                <a:lnTo>
                  <a:pt x="1877438" y="1377668"/>
                </a:lnTo>
                <a:lnTo>
                  <a:pt x="1770161" y="1563477"/>
                </a:lnTo>
                <a:lnTo>
                  <a:pt x="1478618" y="1475612"/>
                </a:lnTo>
                <a:cubicBezTo>
                  <a:pt x="1392017" y="1562747"/>
                  <a:pt x="1283771" y="1625243"/>
                  <a:pt x="1165009" y="1656674"/>
                </a:cubicBezTo>
                <a:lnTo>
                  <a:pt x="1095332" y="1953090"/>
                </a:lnTo>
                <a:lnTo>
                  <a:pt x="880778" y="1953090"/>
                </a:lnTo>
                <a:lnTo>
                  <a:pt x="811100" y="1656674"/>
                </a:lnTo>
                <a:cubicBezTo>
                  <a:pt x="692339" y="1625243"/>
                  <a:pt x="584092" y="1562747"/>
                  <a:pt x="497491" y="1475612"/>
                </a:cubicBezTo>
                <a:lnTo>
                  <a:pt x="205949" y="1563477"/>
                </a:lnTo>
                <a:lnTo>
                  <a:pt x="98672" y="1377668"/>
                </a:lnTo>
                <a:lnTo>
                  <a:pt x="320537" y="1169117"/>
                </a:lnTo>
                <a:cubicBezTo>
                  <a:pt x="288376" y="1050551"/>
                  <a:pt x="288376" y="925559"/>
                  <a:pt x="320537" y="806993"/>
                </a:cubicBezTo>
                <a:lnTo>
                  <a:pt x="98672" y="598442"/>
                </a:lnTo>
                <a:lnTo>
                  <a:pt x="205949" y="412633"/>
                </a:lnTo>
                <a:lnTo>
                  <a:pt x="497492" y="500498"/>
                </a:lnTo>
                <a:cubicBezTo>
                  <a:pt x="584093" y="413363"/>
                  <a:pt x="692339" y="350867"/>
                  <a:pt x="811101" y="319436"/>
                </a:cubicBezTo>
                <a:lnTo>
                  <a:pt x="880778" y="23020"/>
                </a:lnTo>
                <a:lnTo>
                  <a:pt x="1095332" y="23020"/>
                </a:lnTo>
                <a:lnTo>
                  <a:pt x="1165010" y="319436"/>
                </a:lnTo>
                <a:cubicBezTo>
                  <a:pt x="1283771" y="350867"/>
                  <a:pt x="1392018" y="413363"/>
                  <a:pt x="1478619" y="500498"/>
                </a:cubicBezTo>
                <a:lnTo>
                  <a:pt x="1478618" y="500498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6862" tIns="539868" rIns="536862" bIns="539868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13" name="任意多边形: 形状 12"/>
          <p:cNvSpPr/>
          <p:nvPr/>
        </p:nvSpPr>
        <p:spPr>
          <a:xfrm rot="21142926">
            <a:off x="4819110" y="978761"/>
            <a:ext cx="2543605" cy="2543605"/>
          </a:xfrm>
          <a:custGeom>
            <a:avLst/>
            <a:gdLst>
              <a:gd name="connsiteX0" fmla="*/ 1448745 w 1936185"/>
              <a:gd name="connsiteY0" fmla="*/ 490386 h 1936185"/>
              <a:gd name="connsiteX1" fmla="*/ 1734397 w 1936185"/>
              <a:gd name="connsiteY1" fmla="*/ 404296 h 1936185"/>
              <a:gd name="connsiteX2" fmla="*/ 1839507 w 1936185"/>
              <a:gd name="connsiteY2" fmla="*/ 586351 h 1936185"/>
              <a:gd name="connsiteX3" fmla="*/ 1622124 w 1936185"/>
              <a:gd name="connsiteY3" fmla="*/ 790689 h 1936185"/>
              <a:gd name="connsiteX4" fmla="*/ 1622124 w 1936185"/>
              <a:gd name="connsiteY4" fmla="*/ 1145497 h 1936185"/>
              <a:gd name="connsiteX5" fmla="*/ 1839507 w 1936185"/>
              <a:gd name="connsiteY5" fmla="*/ 1349834 h 1936185"/>
              <a:gd name="connsiteX6" fmla="*/ 1734397 w 1936185"/>
              <a:gd name="connsiteY6" fmla="*/ 1531889 h 1936185"/>
              <a:gd name="connsiteX7" fmla="*/ 1448745 w 1936185"/>
              <a:gd name="connsiteY7" fmla="*/ 1445799 h 1936185"/>
              <a:gd name="connsiteX8" fmla="*/ 1141472 w 1936185"/>
              <a:gd name="connsiteY8" fmla="*/ 1623203 h 1936185"/>
              <a:gd name="connsiteX9" fmla="*/ 1073202 w 1936185"/>
              <a:gd name="connsiteY9" fmla="*/ 1913630 h 1936185"/>
              <a:gd name="connsiteX10" fmla="*/ 862983 w 1936185"/>
              <a:gd name="connsiteY10" fmla="*/ 1913630 h 1936185"/>
              <a:gd name="connsiteX11" fmla="*/ 794713 w 1936185"/>
              <a:gd name="connsiteY11" fmla="*/ 1623202 h 1936185"/>
              <a:gd name="connsiteX12" fmla="*/ 487440 w 1936185"/>
              <a:gd name="connsiteY12" fmla="*/ 1445798 h 1936185"/>
              <a:gd name="connsiteX13" fmla="*/ 201788 w 1936185"/>
              <a:gd name="connsiteY13" fmla="*/ 1531889 h 1936185"/>
              <a:gd name="connsiteX14" fmla="*/ 96678 w 1936185"/>
              <a:gd name="connsiteY14" fmla="*/ 1349834 h 1936185"/>
              <a:gd name="connsiteX15" fmla="*/ 314061 w 1936185"/>
              <a:gd name="connsiteY15" fmla="*/ 1145496 h 1936185"/>
              <a:gd name="connsiteX16" fmla="*/ 314061 w 1936185"/>
              <a:gd name="connsiteY16" fmla="*/ 790688 h 1936185"/>
              <a:gd name="connsiteX17" fmla="*/ 96678 w 1936185"/>
              <a:gd name="connsiteY17" fmla="*/ 586351 h 1936185"/>
              <a:gd name="connsiteX18" fmla="*/ 201788 w 1936185"/>
              <a:gd name="connsiteY18" fmla="*/ 404296 h 1936185"/>
              <a:gd name="connsiteX19" fmla="*/ 487440 w 1936185"/>
              <a:gd name="connsiteY19" fmla="*/ 490386 h 1936185"/>
              <a:gd name="connsiteX20" fmla="*/ 794713 w 1936185"/>
              <a:gd name="connsiteY20" fmla="*/ 312982 h 1936185"/>
              <a:gd name="connsiteX21" fmla="*/ 862983 w 1936185"/>
              <a:gd name="connsiteY21" fmla="*/ 22555 h 1936185"/>
              <a:gd name="connsiteX22" fmla="*/ 1073202 w 1936185"/>
              <a:gd name="connsiteY22" fmla="*/ 22555 h 1936185"/>
              <a:gd name="connsiteX23" fmla="*/ 1141472 w 1936185"/>
              <a:gd name="connsiteY23" fmla="*/ 312983 h 1936185"/>
              <a:gd name="connsiteX24" fmla="*/ 1448745 w 1936185"/>
              <a:gd name="connsiteY24" fmla="*/ 490387 h 1936185"/>
              <a:gd name="connsiteX25" fmla="*/ 1448745 w 1936185"/>
              <a:gd name="connsiteY25" fmla="*/ 490386 h 193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6185" h="1936185">
                <a:moveTo>
                  <a:pt x="1246220" y="489764"/>
                </a:moveTo>
                <a:lnTo>
                  <a:pt x="1453314" y="361501"/>
                </a:lnTo>
                <a:lnTo>
                  <a:pt x="1574684" y="482871"/>
                </a:lnTo>
                <a:lnTo>
                  <a:pt x="1446421" y="689966"/>
                </a:lnTo>
                <a:cubicBezTo>
                  <a:pt x="1495823" y="774927"/>
                  <a:pt x="1521703" y="871514"/>
                  <a:pt x="1521401" y="969794"/>
                </a:cubicBezTo>
                <a:lnTo>
                  <a:pt x="1736027" y="1085011"/>
                </a:lnTo>
                <a:lnTo>
                  <a:pt x="1691602" y="1250806"/>
                </a:lnTo>
                <a:lnTo>
                  <a:pt x="1448122" y="1243274"/>
                </a:lnTo>
                <a:cubicBezTo>
                  <a:pt x="1399244" y="1328537"/>
                  <a:pt x="1328538" y="1399244"/>
                  <a:pt x="1243274" y="1448122"/>
                </a:cubicBezTo>
                <a:lnTo>
                  <a:pt x="1250805" y="1691602"/>
                </a:lnTo>
                <a:lnTo>
                  <a:pt x="1085011" y="1736027"/>
                </a:lnTo>
                <a:lnTo>
                  <a:pt x="969793" y="1521400"/>
                </a:lnTo>
                <a:cubicBezTo>
                  <a:pt x="871514" y="1521703"/>
                  <a:pt x="774926" y="1495822"/>
                  <a:pt x="689965" y="1446421"/>
                </a:cubicBezTo>
                <a:lnTo>
                  <a:pt x="482871" y="1574684"/>
                </a:lnTo>
                <a:lnTo>
                  <a:pt x="361501" y="1453314"/>
                </a:lnTo>
                <a:lnTo>
                  <a:pt x="489764" y="1246219"/>
                </a:lnTo>
                <a:cubicBezTo>
                  <a:pt x="440362" y="1161258"/>
                  <a:pt x="414482" y="1064671"/>
                  <a:pt x="414784" y="966391"/>
                </a:cubicBezTo>
                <a:lnTo>
                  <a:pt x="200158" y="851174"/>
                </a:lnTo>
                <a:lnTo>
                  <a:pt x="244583" y="685379"/>
                </a:lnTo>
                <a:lnTo>
                  <a:pt x="488063" y="692911"/>
                </a:lnTo>
                <a:cubicBezTo>
                  <a:pt x="536941" y="607648"/>
                  <a:pt x="607647" y="536941"/>
                  <a:pt x="692911" y="488063"/>
                </a:cubicBezTo>
                <a:lnTo>
                  <a:pt x="685380" y="244583"/>
                </a:lnTo>
                <a:lnTo>
                  <a:pt x="851174" y="200158"/>
                </a:lnTo>
                <a:lnTo>
                  <a:pt x="966392" y="414785"/>
                </a:lnTo>
                <a:cubicBezTo>
                  <a:pt x="1064671" y="414482"/>
                  <a:pt x="1161259" y="440363"/>
                  <a:pt x="1246220" y="489764"/>
                </a:cubicBezTo>
                <a:lnTo>
                  <a:pt x="1246220" y="489764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416" tIns="685417" rIns="685417" bIns="685416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400" kern="1200"/>
          </a:p>
        </p:txBody>
      </p:sp>
      <p:sp>
        <p:nvSpPr>
          <p:cNvPr id="14" name="箭头: 环形 13"/>
          <p:cNvSpPr/>
          <p:nvPr/>
        </p:nvSpPr>
        <p:spPr>
          <a:xfrm rot="227090">
            <a:off x="5826670" y="2165477"/>
            <a:ext cx="3477955" cy="3477955"/>
          </a:xfrm>
          <a:prstGeom prst="circularArrow">
            <a:avLst>
              <a:gd name="adj1" fmla="val 4688"/>
              <a:gd name="adj2" fmla="val 299029"/>
              <a:gd name="adj3" fmla="val 2531497"/>
              <a:gd name="adj4" fmla="val 15828636"/>
              <a:gd name="adj5" fmla="val 5469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形状 14"/>
          <p:cNvSpPr/>
          <p:nvPr/>
        </p:nvSpPr>
        <p:spPr>
          <a:xfrm>
            <a:off x="3579895" y="2291482"/>
            <a:ext cx="2526951" cy="2526951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箭头: 环形 15"/>
          <p:cNvSpPr/>
          <p:nvPr/>
        </p:nvSpPr>
        <p:spPr>
          <a:xfrm>
            <a:off x="4588825" y="941310"/>
            <a:ext cx="2724562" cy="2724562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rgbClr val="DC0DDA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文本框 16"/>
          <p:cNvSpPr txBox="1"/>
          <p:nvPr/>
        </p:nvSpPr>
        <p:spPr>
          <a:xfrm>
            <a:off x="4395920" y="3218570"/>
            <a:ext cx="1331083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参与不同话题</a:t>
            </a:r>
            <a:r>
              <a:rPr lang="en-US" altLang="zh-CN" dirty="0">
                <a:solidFill>
                  <a:schemeClr val="bg1"/>
                </a:solidFill>
              </a:rPr>
              <a:t>,</a:t>
            </a:r>
            <a:r>
              <a:rPr lang="zh-CN" altLang="en-US" dirty="0">
                <a:solidFill>
                  <a:schemeClr val="bg1"/>
                </a:solidFill>
              </a:rPr>
              <a:t>增加视频展示机会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607482" y="3518746"/>
            <a:ext cx="160053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与不同账号进行互动导流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0" name="文本框 209"/>
          <p:cNvSpPr txBox="1"/>
          <p:nvPr/>
        </p:nvSpPr>
        <p:spPr>
          <a:xfrm>
            <a:off x="5296785" y="1813360"/>
            <a:ext cx="158825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留意平台带有网感的语言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3194138" y="940086"/>
            <a:ext cx="6130262" cy="1448145"/>
            <a:chOff x="3194138" y="940086"/>
            <a:chExt cx="6130262" cy="1448145"/>
          </a:xfrm>
        </p:grpSpPr>
        <p:sp>
          <p:nvSpPr>
            <p:cNvPr id="103" name="文本框 102"/>
            <p:cNvSpPr txBox="1"/>
            <p:nvPr/>
          </p:nvSpPr>
          <p:spPr>
            <a:xfrm>
              <a:off x="3194138" y="94168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PART04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3264814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PART04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PART04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383672" y="2979703"/>
            <a:ext cx="7411199" cy="1335463"/>
            <a:chOff x="2383672" y="2979703"/>
            <a:chExt cx="7411199" cy="1335463"/>
          </a:xfrm>
        </p:grpSpPr>
        <p:sp>
          <p:nvSpPr>
            <p:cNvPr id="105" name="文本框 104"/>
            <p:cNvSpPr txBox="1"/>
            <p:nvPr/>
          </p:nvSpPr>
          <p:spPr>
            <a:xfrm>
              <a:off x="2383672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运营秘籍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2460976" y="2979703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运营秘籍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运营秘籍</a:t>
              </a:r>
              <a:endParaRPr lang="zh-CN" altLang="en-US" sz="8000" dirty="0"/>
            </a:p>
          </p:txBody>
        </p:sp>
      </p:grpSp>
      <p:cxnSp>
        <p:nvCxnSpPr>
          <p:cNvPr id="78" name="直接连接符 77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/>
          <p:cNvSpPr/>
          <p:nvPr/>
        </p:nvSpPr>
        <p:spPr>
          <a:xfrm>
            <a:off x="3126264" y="18897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7" name="矩形 106"/>
          <p:cNvSpPr/>
          <p:nvPr/>
        </p:nvSpPr>
        <p:spPr>
          <a:xfrm>
            <a:off x="4781444" y="147820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5337266" y="12949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6801618" y="164050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0" name="矩形 109"/>
          <p:cNvSpPr/>
          <p:nvPr/>
        </p:nvSpPr>
        <p:spPr>
          <a:xfrm>
            <a:off x="7922964" y="20068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1" name="矩形 110"/>
          <p:cNvSpPr/>
          <p:nvPr/>
        </p:nvSpPr>
        <p:spPr>
          <a:xfrm>
            <a:off x="8524848" y="13220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7291261" y="14253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3204923" y="327314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2337027" y="38496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4402319" y="40045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5386810" y="32273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8" name="矩形 117"/>
          <p:cNvSpPr/>
          <p:nvPr/>
        </p:nvSpPr>
        <p:spPr>
          <a:xfrm>
            <a:off x="6527941" y="38496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9" name="矩形 118"/>
          <p:cNvSpPr/>
          <p:nvPr/>
        </p:nvSpPr>
        <p:spPr>
          <a:xfrm>
            <a:off x="6387588" y="329397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7389083" y="38745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矩形 120"/>
          <p:cNvSpPr/>
          <p:nvPr/>
        </p:nvSpPr>
        <p:spPr>
          <a:xfrm>
            <a:off x="8517708" y="335653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3" name="矩形 132"/>
          <p:cNvSpPr/>
          <p:nvPr/>
        </p:nvSpPr>
        <p:spPr>
          <a:xfrm>
            <a:off x="9415746" y="39908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9441824" y="338328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5" name="矩形 134"/>
          <p:cNvSpPr/>
          <p:nvPr/>
        </p:nvSpPr>
        <p:spPr>
          <a:xfrm>
            <a:off x="8515137" y="396497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6" name="矩形 135"/>
          <p:cNvSpPr/>
          <p:nvPr/>
        </p:nvSpPr>
        <p:spPr>
          <a:xfrm>
            <a:off x="8892268" y="18086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7" name="矩形 136"/>
          <p:cNvSpPr/>
          <p:nvPr/>
        </p:nvSpPr>
        <p:spPr>
          <a:xfrm>
            <a:off x="8938176" y="14728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9" name="矩形 138"/>
          <p:cNvSpPr/>
          <p:nvPr/>
        </p:nvSpPr>
        <p:spPr>
          <a:xfrm>
            <a:off x="8294243" y="176294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矩形 139"/>
          <p:cNvSpPr/>
          <p:nvPr/>
        </p:nvSpPr>
        <p:spPr>
          <a:xfrm>
            <a:off x="7291261" y="19424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1" name="矩形 140"/>
          <p:cNvSpPr/>
          <p:nvPr/>
        </p:nvSpPr>
        <p:spPr>
          <a:xfrm>
            <a:off x="8054581" y="140988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2" name="矩形 141"/>
          <p:cNvSpPr/>
          <p:nvPr/>
        </p:nvSpPr>
        <p:spPr>
          <a:xfrm>
            <a:off x="6393093" y="19286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3" name="矩形 142"/>
          <p:cNvSpPr/>
          <p:nvPr/>
        </p:nvSpPr>
        <p:spPr>
          <a:xfrm>
            <a:off x="5962187" y="14782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4" name="矩形 153"/>
          <p:cNvSpPr/>
          <p:nvPr/>
        </p:nvSpPr>
        <p:spPr>
          <a:xfrm>
            <a:off x="5324612" y="192869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5" name="矩形 154"/>
          <p:cNvSpPr/>
          <p:nvPr/>
        </p:nvSpPr>
        <p:spPr>
          <a:xfrm>
            <a:off x="4193998" y="180000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6" name="矩形 155"/>
          <p:cNvSpPr/>
          <p:nvPr/>
        </p:nvSpPr>
        <p:spPr>
          <a:xfrm>
            <a:off x="3791989" y="13833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7" name="矩形 156"/>
          <p:cNvSpPr/>
          <p:nvPr/>
        </p:nvSpPr>
        <p:spPr>
          <a:xfrm>
            <a:off x="3315826" y="40546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8" name="矩形 157"/>
          <p:cNvSpPr/>
          <p:nvPr/>
        </p:nvSpPr>
        <p:spPr>
          <a:xfrm>
            <a:off x="2429052" y="327991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5" name="矩形 174"/>
          <p:cNvSpPr/>
          <p:nvPr/>
        </p:nvSpPr>
        <p:spPr>
          <a:xfrm>
            <a:off x="5324611" y="36983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6" name="矩形 175"/>
          <p:cNvSpPr/>
          <p:nvPr/>
        </p:nvSpPr>
        <p:spPr>
          <a:xfrm>
            <a:off x="4376567" y="32570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8" name="矩形 177"/>
          <p:cNvSpPr/>
          <p:nvPr/>
        </p:nvSpPr>
        <p:spPr>
          <a:xfrm>
            <a:off x="7317849" y="33445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40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107869" y="405620"/>
              <a:ext cx="2621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抖音热门推荐机制</a:t>
              </a:r>
              <a:endParaRPr lang="zh-CN" altLang="en-US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52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solidFill>
              <a:srgbClr val="AACE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203325" y="2147570"/>
            <a:ext cx="2339340" cy="2339340"/>
            <a:chOff x="3945" y="3037"/>
            <a:chExt cx="3684" cy="3684"/>
          </a:xfrm>
        </p:grpSpPr>
        <p:sp>
          <p:nvSpPr>
            <p:cNvPr id="2" name="椭圆 1"/>
            <p:cNvSpPr/>
            <p:nvPr/>
          </p:nvSpPr>
          <p:spPr>
            <a:xfrm>
              <a:off x="3945" y="3037"/>
              <a:ext cx="3685" cy="3685"/>
            </a:xfrm>
            <a:prstGeom prst="ellipse">
              <a:avLst/>
            </a:prstGeom>
            <a:solidFill>
              <a:srgbClr val="AACE38"/>
            </a:solidFill>
            <a:ln>
              <a:solidFill>
                <a:srgbClr val="AACE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" name="椭圆 2"/>
            <p:cNvSpPr/>
            <p:nvPr/>
          </p:nvSpPr>
          <p:spPr>
            <a:xfrm>
              <a:off x="4228" y="3320"/>
              <a:ext cx="3118" cy="31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836160" y="2147570"/>
            <a:ext cx="2339340" cy="2339340"/>
            <a:chOff x="3945" y="3037"/>
            <a:chExt cx="3684" cy="3684"/>
          </a:xfrm>
        </p:grpSpPr>
        <p:sp>
          <p:nvSpPr>
            <p:cNvPr id="6" name="椭圆 5"/>
            <p:cNvSpPr/>
            <p:nvPr/>
          </p:nvSpPr>
          <p:spPr>
            <a:xfrm>
              <a:off x="3945" y="3037"/>
              <a:ext cx="3685" cy="3685"/>
            </a:xfrm>
            <a:prstGeom prst="ellipse">
              <a:avLst/>
            </a:prstGeom>
            <a:solidFill>
              <a:srgbClr val="AACE38"/>
            </a:solidFill>
            <a:ln>
              <a:solidFill>
                <a:srgbClr val="AACE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228" y="3320"/>
              <a:ext cx="3118" cy="31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335645" y="2147570"/>
            <a:ext cx="2339340" cy="2339340"/>
            <a:chOff x="3945" y="3037"/>
            <a:chExt cx="3684" cy="3684"/>
          </a:xfrm>
        </p:grpSpPr>
        <p:sp>
          <p:nvSpPr>
            <p:cNvPr id="9" name="椭圆 8"/>
            <p:cNvSpPr/>
            <p:nvPr/>
          </p:nvSpPr>
          <p:spPr>
            <a:xfrm>
              <a:off x="3945" y="3037"/>
              <a:ext cx="3685" cy="3685"/>
            </a:xfrm>
            <a:prstGeom prst="ellipse">
              <a:avLst/>
            </a:prstGeom>
            <a:solidFill>
              <a:srgbClr val="AACE38"/>
            </a:solidFill>
            <a:ln>
              <a:solidFill>
                <a:srgbClr val="AACE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4228" y="3320"/>
              <a:ext cx="3118" cy="31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748790" y="1351280"/>
            <a:ext cx="8437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>
                <a:solidFill>
                  <a:schemeClr val="bg1"/>
                </a:solidFill>
              </a:rPr>
              <a:t>抖音的流量分配是   </a:t>
            </a:r>
            <a:r>
              <a:rPr lang="zh-CN" altLang="en-US" sz="2000" b="1">
                <a:solidFill>
                  <a:schemeClr val="bg1"/>
                </a:solidFill>
              </a:rPr>
              <a:t>去中心化智能推荐                 机器算法：人工双重审核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24355" y="313372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</a:rPr>
              <a:t>初级推荐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57190" y="313372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</a:rPr>
              <a:t>多级推荐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57310" y="313372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</a:rPr>
              <a:t>热门推荐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83030" y="4688205"/>
            <a:ext cx="236029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</a:rPr>
              <a:t>用户上传抖音视频，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</a:rPr>
              <a:t>获得首波推荐流量，新视频流量分发</a:t>
            </a:r>
            <a:r>
              <a:rPr lang="zh-CN" altLang="en-US" b="1">
                <a:solidFill>
                  <a:schemeClr val="bg1"/>
                </a:solidFill>
              </a:rPr>
              <a:t>以附近、关注和好友为主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836160" y="4688205"/>
            <a:ext cx="2552700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</a:rPr>
              <a:t>根据首波用户的</a:t>
            </a:r>
            <a:r>
              <a:rPr lang="zh-CN" altLang="en-US" b="1">
                <a:solidFill>
                  <a:schemeClr val="bg1"/>
                </a:solidFill>
              </a:rPr>
              <a:t>转发、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</a:rPr>
              <a:t>评论、点赞以及完播率</a:t>
            </a:r>
            <a:r>
              <a:rPr lang="zh-CN" altLang="en-US">
                <a:solidFill>
                  <a:schemeClr val="bg1"/>
                </a:solidFill>
              </a:rPr>
              <a:t>达到系统设定的算法，即进入下一级推荐池。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448675" y="4688205"/>
            <a:ext cx="239077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>
                <a:solidFill>
                  <a:schemeClr val="bg1"/>
                </a:solidFill>
              </a:rPr>
              <a:t>根据系统热门推荐算法，择选优质视频内容，经由</a:t>
            </a:r>
            <a:r>
              <a:rPr lang="zh-CN" altLang="en-US" b="1">
                <a:solidFill>
                  <a:schemeClr val="bg1"/>
                </a:solidFill>
              </a:rPr>
              <a:t>人工审核</a:t>
            </a:r>
            <a:r>
              <a:rPr lang="zh-CN" altLang="en-US">
                <a:solidFill>
                  <a:schemeClr val="bg1"/>
                </a:solidFill>
              </a:rPr>
              <a:t>进热门推荐。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35667" y="474656"/>
            <a:ext cx="37206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n w="15875">
                  <a:noFill/>
                </a:ln>
                <a:gradFill>
                  <a:gsLst>
                    <a:gs pos="55000">
                      <a:schemeClr val="bg1"/>
                    </a:gs>
                    <a:gs pos="6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  <a:gs pos="82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什么是流量池</a:t>
            </a:r>
            <a:endParaRPr lang="zh-CN" altLang="en-US" sz="3200" b="1" dirty="0">
              <a:ln w="15875">
                <a:noFill/>
              </a:ln>
              <a:gradFill>
                <a:gsLst>
                  <a:gs pos="55000">
                    <a:schemeClr val="bg1"/>
                  </a:gs>
                  <a:gs pos="60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82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968313" y="1839092"/>
            <a:ext cx="3787838" cy="527086"/>
            <a:chOff x="1968313" y="1839092"/>
            <a:chExt cx="3787838" cy="527086"/>
          </a:xfrm>
        </p:grpSpPr>
        <p:sp>
          <p:nvSpPr>
            <p:cNvPr id="30" name="ïṣlide"/>
            <p:cNvSpPr/>
            <p:nvPr/>
          </p:nvSpPr>
          <p:spPr>
            <a:xfrm flipH="1">
              <a:off x="1968313" y="1839092"/>
              <a:ext cx="3787838" cy="527086"/>
            </a:xfrm>
            <a:prstGeom prst="roundRect">
              <a:avLst/>
            </a:prstGeom>
            <a:gradFill>
              <a:gsLst>
                <a:gs pos="100000">
                  <a:srgbClr val="1D95F5">
                    <a:alpha val="0"/>
                  </a:srgbClr>
                </a:gs>
                <a:gs pos="0">
                  <a:srgbClr val="1D95F5"/>
                </a:gs>
              </a:gsLst>
              <a:lin ang="960000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083695" y="1866808"/>
              <a:ext cx="367245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zh-CN" altLang="en-US" sz="2400" b="1" kern="0" dirty="0">
                  <a:solidFill>
                    <a:schemeClr val="bg1"/>
                  </a:solidFill>
                  <a:cs typeface="+mn-ea"/>
                  <a:sym typeface="+mn-lt"/>
                </a:rPr>
                <a:t>流量池是抖音的核心算法</a:t>
              </a:r>
              <a:endParaRPr lang="zh-CN" altLang="en-US" sz="2400" b="1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3862232" y="4194547"/>
            <a:ext cx="7161368" cy="7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获取数据反馈，在浏览、点赞、评论、转发、观看完成度、关注等各项指标上表现优秀的内容将会被扔进一个更大的流量池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;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62232" y="3108334"/>
            <a:ext cx="7262968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通过标签筛选出符合平台自身标准的内容，将这些内容随机扔进一个小流量池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;</a:t>
            </a:r>
            <a:endParaRPr lang="en-US" altLang="zh-CN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62232" y="5247201"/>
            <a:ext cx="6096000" cy="7325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spcAft>
                <a:spcPts val="200"/>
              </a:spcAft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重复这个过程，通过一轮轮筛选，积累出一批数据极好的精品内容，形成一个推荐池，用户打开抖音后将优先推荐这些内容。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925629" y="3076668"/>
            <a:ext cx="1591473" cy="432926"/>
            <a:chOff x="2062479" y="1860630"/>
            <a:chExt cx="1591473" cy="432926"/>
          </a:xfrm>
        </p:grpSpPr>
        <p:sp>
          <p:nvSpPr>
            <p:cNvPr id="15" name="椭圆 14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186884" y="1860630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第一阶段：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933832" y="4231115"/>
            <a:ext cx="1583270" cy="432926"/>
            <a:chOff x="2062479" y="1860630"/>
            <a:chExt cx="1583270" cy="432926"/>
          </a:xfrm>
        </p:grpSpPr>
        <p:sp>
          <p:nvSpPr>
            <p:cNvPr id="20" name="椭圆 19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178681" y="1860630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第二阶段：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933832" y="5384316"/>
            <a:ext cx="1583270" cy="431060"/>
            <a:chOff x="2062479" y="1862496"/>
            <a:chExt cx="1583270" cy="431060"/>
          </a:xfrm>
        </p:grpSpPr>
        <p:sp>
          <p:nvSpPr>
            <p:cNvPr id="28" name="椭圆 27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178681" y="1862496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第三阶段：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1" name="同心圆 30"/>
          <p:cNvSpPr/>
          <p:nvPr/>
        </p:nvSpPr>
        <p:spPr>
          <a:xfrm>
            <a:off x="10350502" y="679205"/>
            <a:ext cx="1005794" cy="1005794"/>
          </a:xfrm>
          <a:prstGeom prst="donut">
            <a:avLst>
              <a:gd name="adj" fmla="val 22448"/>
            </a:avLst>
          </a:pr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416766" y="5090293"/>
            <a:ext cx="475726" cy="475726"/>
          </a:xfrm>
          <a:custGeom>
            <a:avLst/>
            <a:gdLst>
              <a:gd name="connsiteX0" fmla="*/ 594360 w 1188720"/>
              <a:gd name="connsiteY0" fmla="*/ 162560 h 1188720"/>
              <a:gd name="connsiteX1" fmla="*/ 162560 w 1188720"/>
              <a:gd name="connsiteY1" fmla="*/ 594360 h 1188720"/>
              <a:gd name="connsiteX2" fmla="*/ 594360 w 1188720"/>
              <a:gd name="connsiteY2" fmla="*/ 1026160 h 1188720"/>
              <a:gd name="connsiteX3" fmla="*/ 1026160 w 1188720"/>
              <a:gd name="connsiteY3" fmla="*/ 594360 h 1188720"/>
              <a:gd name="connsiteX4" fmla="*/ 594360 w 1188720"/>
              <a:gd name="connsiteY4" fmla="*/ 162560 h 1188720"/>
              <a:gd name="connsiteX5" fmla="*/ 594360 w 1188720"/>
              <a:gd name="connsiteY5" fmla="*/ 0 h 1188720"/>
              <a:gd name="connsiteX6" fmla="*/ 1188720 w 1188720"/>
              <a:gd name="connsiteY6" fmla="*/ 594360 h 1188720"/>
              <a:gd name="connsiteX7" fmla="*/ 594360 w 1188720"/>
              <a:gd name="connsiteY7" fmla="*/ 1188720 h 1188720"/>
              <a:gd name="connsiteX8" fmla="*/ 0 w 1188720"/>
              <a:gd name="connsiteY8" fmla="*/ 594360 h 1188720"/>
              <a:gd name="connsiteX9" fmla="*/ 594360 w 1188720"/>
              <a:gd name="connsiteY9" fmla="*/ 0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8720" h="1188720">
                <a:moveTo>
                  <a:pt x="594360" y="162560"/>
                </a:moveTo>
                <a:cubicBezTo>
                  <a:pt x="355883" y="162560"/>
                  <a:pt x="162560" y="355883"/>
                  <a:pt x="162560" y="594360"/>
                </a:cubicBezTo>
                <a:cubicBezTo>
                  <a:pt x="162560" y="832837"/>
                  <a:pt x="355883" y="1026160"/>
                  <a:pt x="594360" y="1026160"/>
                </a:cubicBezTo>
                <a:cubicBezTo>
                  <a:pt x="832837" y="1026160"/>
                  <a:pt x="1026160" y="832837"/>
                  <a:pt x="1026160" y="594360"/>
                </a:cubicBezTo>
                <a:cubicBezTo>
                  <a:pt x="1026160" y="355883"/>
                  <a:pt x="832837" y="162560"/>
                  <a:pt x="594360" y="162560"/>
                </a:cubicBezTo>
                <a:close/>
                <a:moveTo>
                  <a:pt x="594360" y="0"/>
                </a:moveTo>
                <a:cubicBezTo>
                  <a:pt x="922616" y="0"/>
                  <a:pt x="1188720" y="266104"/>
                  <a:pt x="1188720" y="594360"/>
                </a:cubicBezTo>
                <a:cubicBezTo>
                  <a:pt x="1188720" y="922616"/>
                  <a:pt x="922616" y="1188720"/>
                  <a:pt x="594360" y="1188720"/>
                </a:cubicBezTo>
                <a:cubicBezTo>
                  <a:pt x="266104" y="1188720"/>
                  <a:pt x="0" y="922616"/>
                  <a:pt x="0" y="594360"/>
                </a:cubicBezTo>
                <a:cubicBezTo>
                  <a:pt x="0" y="266104"/>
                  <a:pt x="266104" y="0"/>
                  <a:pt x="594360" y="0"/>
                </a:cubicBezTo>
                <a:close/>
              </a:path>
            </a:pathLst>
          </a:custGeom>
          <a:solidFill>
            <a:srgbClr val="00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22" grpId="0"/>
      <p:bldP spid="31" grpId="0" bldLvl="0" animBg="1"/>
      <p:bldP spid="32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13579" y="296564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208" name="矩形 207"/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5" y="459499"/>
            <a:ext cx="2946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八大推荐机制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231" name="矩形 230"/>
          <p:cNvSpPr/>
          <p:nvPr/>
        </p:nvSpPr>
        <p:spPr>
          <a:xfrm>
            <a:off x="11246307" y="2557847"/>
            <a:ext cx="379125" cy="680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5" name="矩形 174"/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6" name="矩形 175"/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8" name="矩形 177"/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80" name="矩形 179"/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2" name="矩形 191"/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6" name="矩形 195"/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3" name="平行四边形 2"/>
          <p:cNvSpPr/>
          <p:nvPr/>
        </p:nvSpPr>
        <p:spPr>
          <a:xfrm>
            <a:off x="1992886" y="863567"/>
            <a:ext cx="2974095" cy="101331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2136382" y="921164"/>
            <a:ext cx="2974095" cy="101331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2267509" y="1143463"/>
            <a:ext cx="5418667" cy="4782698"/>
          </a:xfrm>
          <a:prstGeom prst="triangle">
            <a:avLst/>
          </a:prstGeom>
          <a:noFill/>
          <a:ln w="76200">
            <a:solidFill>
              <a:srgbClr val="1AFAF9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任意多边形: 形状 7"/>
          <p:cNvSpPr/>
          <p:nvPr/>
        </p:nvSpPr>
        <p:spPr>
          <a:xfrm>
            <a:off x="5078614" y="1594527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/>
          </a:p>
        </p:txBody>
      </p:sp>
      <p:sp>
        <p:nvSpPr>
          <p:cNvPr id="9" name="任意多边形: 形状 8"/>
          <p:cNvSpPr/>
          <p:nvPr/>
        </p:nvSpPr>
        <p:spPr>
          <a:xfrm>
            <a:off x="5078614" y="2136262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/>
          </a:p>
        </p:txBody>
      </p:sp>
      <p:sp>
        <p:nvSpPr>
          <p:cNvPr id="10" name="任意多边形: 形状 9"/>
          <p:cNvSpPr/>
          <p:nvPr/>
        </p:nvSpPr>
        <p:spPr>
          <a:xfrm>
            <a:off x="5078614" y="2677996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0" name="任意多边形: 形状 19"/>
          <p:cNvSpPr/>
          <p:nvPr/>
        </p:nvSpPr>
        <p:spPr>
          <a:xfrm>
            <a:off x="5078614" y="3219731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1" name="任意多边形: 形状 20"/>
          <p:cNvSpPr/>
          <p:nvPr/>
        </p:nvSpPr>
        <p:spPr>
          <a:xfrm>
            <a:off x="5078614" y="3761465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3" name="任意多边形: 形状 22"/>
          <p:cNvSpPr/>
          <p:nvPr/>
        </p:nvSpPr>
        <p:spPr>
          <a:xfrm>
            <a:off x="5078614" y="4303199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4" name="任意多边形: 形状 23"/>
          <p:cNvSpPr/>
          <p:nvPr/>
        </p:nvSpPr>
        <p:spPr>
          <a:xfrm>
            <a:off x="5078614" y="4844934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5" name="任意多边形: 形状 24"/>
          <p:cNvSpPr/>
          <p:nvPr/>
        </p:nvSpPr>
        <p:spPr>
          <a:xfrm>
            <a:off x="5078614" y="5386668"/>
            <a:ext cx="4447653" cy="481541"/>
          </a:xfrm>
          <a:custGeom>
            <a:avLst/>
            <a:gdLst>
              <a:gd name="connsiteX0" fmla="*/ 0 w 3522133"/>
              <a:gd name="connsiteY0" fmla="*/ 80258 h 481541"/>
              <a:gd name="connsiteX1" fmla="*/ 80258 w 3522133"/>
              <a:gd name="connsiteY1" fmla="*/ 0 h 481541"/>
              <a:gd name="connsiteX2" fmla="*/ 3441875 w 3522133"/>
              <a:gd name="connsiteY2" fmla="*/ 0 h 481541"/>
              <a:gd name="connsiteX3" fmla="*/ 3522133 w 3522133"/>
              <a:gd name="connsiteY3" fmla="*/ 80258 h 481541"/>
              <a:gd name="connsiteX4" fmla="*/ 3522133 w 3522133"/>
              <a:gd name="connsiteY4" fmla="*/ 401283 h 481541"/>
              <a:gd name="connsiteX5" fmla="*/ 3441875 w 3522133"/>
              <a:gd name="connsiteY5" fmla="*/ 481541 h 481541"/>
              <a:gd name="connsiteX6" fmla="*/ 80258 w 3522133"/>
              <a:gd name="connsiteY6" fmla="*/ 481541 h 481541"/>
              <a:gd name="connsiteX7" fmla="*/ 0 w 3522133"/>
              <a:gd name="connsiteY7" fmla="*/ 401283 h 481541"/>
              <a:gd name="connsiteX8" fmla="*/ 0 w 3522133"/>
              <a:gd name="connsiteY8" fmla="*/ 80258 h 4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133" h="481541">
                <a:moveTo>
                  <a:pt x="0" y="80258"/>
                </a:moveTo>
                <a:cubicBezTo>
                  <a:pt x="0" y="35933"/>
                  <a:pt x="35933" y="0"/>
                  <a:pt x="80258" y="0"/>
                </a:cubicBezTo>
                <a:lnTo>
                  <a:pt x="3441875" y="0"/>
                </a:lnTo>
                <a:cubicBezTo>
                  <a:pt x="3486200" y="0"/>
                  <a:pt x="3522133" y="35933"/>
                  <a:pt x="3522133" y="80258"/>
                </a:cubicBezTo>
                <a:lnTo>
                  <a:pt x="3522133" y="401283"/>
                </a:lnTo>
                <a:cubicBezTo>
                  <a:pt x="3522133" y="445608"/>
                  <a:pt x="3486200" y="481541"/>
                  <a:pt x="3441875" y="481541"/>
                </a:cubicBezTo>
                <a:lnTo>
                  <a:pt x="80258" y="481541"/>
                </a:lnTo>
                <a:cubicBezTo>
                  <a:pt x="35933" y="481541"/>
                  <a:pt x="0" y="445608"/>
                  <a:pt x="0" y="401283"/>
                </a:cubicBezTo>
                <a:lnTo>
                  <a:pt x="0" y="80258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087" tIns="92087" rIns="92087" bIns="92087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800" kern="1200" dirty="0"/>
          </a:p>
        </p:txBody>
      </p:sp>
      <p:sp>
        <p:nvSpPr>
          <p:cNvPr id="26" name="文本框 25"/>
          <p:cNvSpPr txBox="1"/>
          <p:nvPr/>
        </p:nvSpPr>
        <p:spPr>
          <a:xfrm>
            <a:off x="5349697" y="1650631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一次推荐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左右播放量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5349697" y="2192365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</a:rPr>
              <a:t>3000</a:t>
            </a:r>
            <a:r>
              <a:rPr lang="zh-CN" altLang="en-US" dirty="0">
                <a:solidFill>
                  <a:schemeClr val="bg1"/>
                </a:solidFill>
              </a:rPr>
              <a:t>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5349697" y="2734099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三次推荐 </a:t>
            </a:r>
            <a:r>
              <a:rPr lang="en-US" altLang="zh-CN" dirty="0">
                <a:solidFill>
                  <a:schemeClr val="bg1"/>
                </a:solidFill>
              </a:rPr>
              <a:t>1.2-1.5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5349697" y="3275833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</a:rPr>
              <a:t>10-12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0" name="文本框 109"/>
          <p:cNvSpPr txBox="1"/>
          <p:nvPr/>
        </p:nvSpPr>
        <p:spPr>
          <a:xfrm>
            <a:off x="5349697" y="3817567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</a:rPr>
              <a:t>40-60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3" name="文本框 132"/>
          <p:cNvSpPr txBox="1"/>
          <p:nvPr/>
        </p:nvSpPr>
        <p:spPr>
          <a:xfrm>
            <a:off x="5349697" y="4359301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六次推荐</a:t>
            </a:r>
            <a:r>
              <a:rPr lang="en-US" altLang="zh-CN" dirty="0">
                <a:solidFill>
                  <a:schemeClr val="bg1"/>
                </a:solidFill>
              </a:rPr>
              <a:t>200-300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5349697" y="4901035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olidFill>
                  <a:schemeClr val="bg1"/>
                </a:solidFill>
              </a:rPr>
              <a:t>700-1100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5349697" y="5442772"/>
            <a:ext cx="407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八次推荐</a:t>
            </a:r>
            <a:r>
              <a:rPr lang="en-US" altLang="zh-CN" dirty="0">
                <a:solidFill>
                  <a:schemeClr val="bg1"/>
                </a:solidFill>
              </a:rPr>
              <a:t>3000</a:t>
            </a:r>
            <a:r>
              <a:rPr lang="zh-CN" altLang="en-US" dirty="0">
                <a:solidFill>
                  <a:schemeClr val="bg1"/>
                </a:solidFill>
              </a:rPr>
              <a:t>万左右播放量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7" name="等腰三角形 136"/>
          <p:cNvSpPr/>
          <p:nvPr/>
        </p:nvSpPr>
        <p:spPr>
          <a:xfrm rot="5400000">
            <a:off x="2755247" y="2184865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38" name="等腰三角形 137"/>
          <p:cNvSpPr/>
          <p:nvPr/>
        </p:nvSpPr>
        <p:spPr>
          <a:xfrm rot="5400000">
            <a:off x="2132971" y="410735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39" name="矩形 138"/>
          <p:cNvSpPr/>
          <p:nvPr/>
        </p:nvSpPr>
        <p:spPr>
          <a:xfrm>
            <a:off x="1887677" y="199710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40" name="矩形 139"/>
          <p:cNvSpPr/>
          <p:nvPr/>
        </p:nvSpPr>
        <p:spPr>
          <a:xfrm>
            <a:off x="1089557" y="237328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41" name="矩形 140"/>
          <p:cNvSpPr/>
          <p:nvPr/>
        </p:nvSpPr>
        <p:spPr>
          <a:xfrm>
            <a:off x="2784253" y="31312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42" name="矩形 141"/>
          <p:cNvSpPr/>
          <p:nvPr/>
        </p:nvSpPr>
        <p:spPr>
          <a:xfrm>
            <a:off x="1579270" y="29534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43" name="矩形 142"/>
          <p:cNvSpPr/>
          <p:nvPr/>
        </p:nvSpPr>
        <p:spPr>
          <a:xfrm>
            <a:off x="1320686" y="44843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44" name="等腰三角形 143"/>
          <p:cNvSpPr/>
          <p:nvPr/>
        </p:nvSpPr>
        <p:spPr>
          <a:xfrm rot="5400000">
            <a:off x="10005697" y="3507607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45" name="矩形 144"/>
          <p:cNvSpPr/>
          <p:nvPr/>
        </p:nvSpPr>
        <p:spPr>
          <a:xfrm>
            <a:off x="10203495" y="267949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51" name="矩形 150"/>
          <p:cNvSpPr/>
          <p:nvPr/>
        </p:nvSpPr>
        <p:spPr>
          <a:xfrm>
            <a:off x="11175103" y="468249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52" name="矩形 151"/>
          <p:cNvSpPr/>
          <p:nvPr/>
        </p:nvSpPr>
        <p:spPr>
          <a:xfrm>
            <a:off x="10141387" y="52737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40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0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107869" y="405620"/>
              <a:ext cx="23164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抖音的审核机制</a:t>
              </a:r>
              <a:endParaRPr lang="zh-CN" altLang="en-US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52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solidFill>
              <a:srgbClr val="AACE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608965" y="1588770"/>
            <a:ext cx="1249045" cy="401955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965" y="3538855"/>
            <a:ext cx="1249045" cy="729615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8965" y="4762500"/>
            <a:ext cx="1249045" cy="401955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8965" y="5594985"/>
            <a:ext cx="1249045" cy="401955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菱形 6"/>
          <p:cNvSpPr/>
          <p:nvPr/>
        </p:nvSpPr>
        <p:spPr>
          <a:xfrm>
            <a:off x="445770" y="2246630"/>
            <a:ext cx="1534795" cy="1016000"/>
          </a:xfrm>
          <a:prstGeom prst="diamond">
            <a:avLst/>
          </a:prstGeom>
          <a:solidFill>
            <a:srgbClr val="AACE38"/>
          </a:solidFill>
          <a:ln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3565" y="1633220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上传抖音视频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1208405" y="1980565"/>
            <a:ext cx="0" cy="1512000"/>
          </a:xfrm>
          <a:prstGeom prst="straightConnector1">
            <a:avLst/>
          </a:prstGeom>
          <a:ln w="34925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35965" y="2586355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机器检测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08965" y="3654425"/>
            <a:ext cx="1249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</a:rPr>
              <a:t>视频、画面</a:t>
            </a:r>
            <a:endParaRPr lang="zh-CN" altLang="en-US" sz="1400">
              <a:solidFill>
                <a:schemeClr val="bg1"/>
              </a:solidFill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</a:rPr>
              <a:t>标题、关键词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1230630" y="4318000"/>
            <a:ext cx="6350" cy="40386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1216660" y="5191125"/>
            <a:ext cx="6350" cy="40386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35965" y="482727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人工检测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08965" y="5669915"/>
            <a:ext cx="12496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删除视频、限流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89305" y="4326890"/>
            <a:ext cx="87630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>
                <a:solidFill>
                  <a:schemeClr val="bg1"/>
                </a:solidFill>
              </a:rPr>
              <a:t>发现  违规</a:t>
            </a:r>
            <a:endParaRPr lang="zh-CN" altLang="en-US" sz="1200" b="1">
              <a:solidFill>
                <a:schemeClr val="bg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75335" y="5214620"/>
            <a:ext cx="87630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>
                <a:solidFill>
                  <a:schemeClr val="bg1"/>
                </a:solidFill>
              </a:rPr>
              <a:t>确认  违规</a:t>
            </a:r>
            <a:endParaRPr lang="zh-CN" altLang="en-US" sz="1200" b="1">
              <a:solidFill>
                <a:schemeClr val="bg1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V="1">
            <a:off x="1919605" y="3910330"/>
            <a:ext cx="405765" cy="508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2366010" y="3588385"/>
            <a:ext cx="1249045" cy="729615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66010" y="3693160"/>
            <a:ext cx="1249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</a:rPr>
              <a:t>画面消重</a:t>
            </a:r>
            <a:endParaRPr lang="zh-CN" altLang="en-US" sz="1400">
              <a:solidFill>
                <a:schemeClr val="bg1"/>
              </a:solidFill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</a:rPr>
              <a:t>关键词匹配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21" name="直接连接符 20"/>
          <p:cNvCxnSpPr>
            <a:stCxn id="5" idx="3"/>
          </p:cNvCxnSpPr>
          <p:nvPr/>
        </p:nvCxnSpPr>
        <p:spPr>
          <a:xfrm>
            <a:off x="1858010" y="4963795"/>
            <a:ext cx="1026000" cy="0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 flipV="1">
            <a:off x="2877820" y="4364990"/>
            <a:ext cx="0" cy="58229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94230" y="4650740"/>
            <a:ext cx="716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未违规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 flipV="1">
            <a:off x="2877820" y="2661285"/>
            <a:ext cx="635" cy="92456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853055" y="2977515"/>
            <a:ext cx="561340" cy="49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1200">
                <a:solidFill>
                  <a:schemeClr val="bg1"/>
                </a:solidFill>
              </a:rPr>
              <a:t>内容重复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361565" y="2248535"/>
            <a:ext cx="1079500" cy="423545"/>
          </a:xfrm>
          <a:prstGeom prst="rect">
            <a:avLst/>
          </a:prstGeom>
          <a:solidFill>
            <a:srgbClr val="AACE38"/>
          </a:solidFill>
          <a:ln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352675" y="2310765"/>
            <a:ext cx="1071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低流量推荐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3665220" y="3920490"/>
            <a:ext cx="684000" cy="1079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3649345" y="3611880"/>
            <a:ext cx="640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未重复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345305" y="3753485"/>
            <a:ext cx="1027430" cy="307340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385945" y="3759200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开始推荐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 flipV="1">
            <a:off x="5418455" y="3931285"/>
            <a:ext cx="405765" cy="508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菱形 32"/>
          <p:cNvSpPr/>
          <p:nvPr/>
        </p:nvSpPr>
        <p:spPr>
          <a:xfrm>
            <a:off x="5891530" y="3589655"/>
            <a:ext cx="1239520" cy="688975"/>
          </a:xfrm>
          <a:prstGeom prst="diamond">
            <a:avLst/>
          </a:prstGeom>
          <a:solidFill>
            <a:srgbClr val="AACE38"/>
          </a:solidFill>
          <a:ln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043930" y="3780790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用户反馈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824220" y="2773045"/>
            <a:ext cx="1493520" cy="307340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flipH="1" flipV="1">
            <a:off x="6489600" y="3067040"/>
            <a:ext cx="0" cy="50400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6479540" y="2100580"/>
            <a:ext cx="0" cy="57150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5915660" y="4721225"/>
            <a:ext cx="1295400" cy="307340"/>
            <a:chOff x="9430" y="7500"/>
            <a:chExt cx="2040" cy="484"/>
          </a:xfrm>
        </p:grpSpPr>
        <p:sp>
          <p:nvSpPr>
            <p:cNvPr id="36" name="矩形 35"/>
            <p:cNvSpPr/>
            <p:nvPr/>
          </p:nvSpPr>
          <p:spPr>
            <a:xfrm>
              <a:off x="9430" y="7500"/>
              <a:ext cx="2040" cy="484"/>
            </a:xfrm>
            <a:prstGeom prst="rect">
              <a:avLst/>
            </a:prstGeom>
            <a:noFill/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9478" y="7501"/>
              <a:ext cx="196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>
                  <a:solidFill>
                    <a:schemeClr val="bg1"/>
                  </a:solidFill>
                </a:rPr>
                <a:t>视频质量打分</a:t>
              </a:r>
              <a:endParaRPr lang="zh-CN" altLang="en-US" sz="140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966460" y="1693545"/>
            <a:ext cx="1023620" cy="316230"/>
            <a:chOff x="9844" y="2651"/>
            <a:chExt cx="1612" cy="498"/>
          </a:xfrm>
        </p:grpSpPr>
        <p:sp>
          <p:nvSpPr>
            <p:cNvPr id="38" name="矩形 37"/>
            <p:cNvSpPr/>
            <p:nvPr/>
          </p:nvSpPr>
          <p:spPr>
            <a:xfrm>
              <a:off x="9844" y="2651"/>
              <a:ext cx="1612" cy="484"/>
            </a:xfrm>
            <a:prstGeom prst="rect">
              <a:avLst/>
            </a:prstGeom>
            <a:noFill/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9956" y="2667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>
                  <a:solidFill>
                    <a:schemeClr val="bg1"/>
                  </a:solidFill>
                </a:rPr>
                <a:t>爆款带动</a:t>
              </a:r>
              <a:endParaRPr lang="zh-CN" alt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5854700" y="2773680"/>
            <a:ext cx="1427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推送用户不精准</a:t>
            </a:r>
            <a:endParaRPr lang="zh-CN" altLang="en-US" sz="1400">
              <a:solidFill>
                <a:schemeClr val="bg1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6062980" y="5767705"/>
            <a:ext cx="998220" cy="308610"/>
            <a:chOff x="9852" y="8811"/>
            <a:chExt cx="1572" cy="486"/>
          </a:xfrm>
        </p:grpSpPr>
        <p:sp>
          <p:nvSpPr>
            <p:cNvPr id="37" name="矩形 36"/>
            <p:cNvSpPr/>
            <p:nvPr/>
          </p:nvSpPr>
          <p:spPr>
            <a:xfrm>
              <a:off x="9852" y="8813"/>
              <a:ext cx="1572" cy="484"/>
            </a:xfrm>
            <a:prstGeom prst="rect">
              <a:avLst/>
            </a:prstGeom>
            <a:solidFill>
              <a:srgbClr val="AACE38"/>
            </a:solidFill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9884" y="8811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>
                  <a:solidFill>
                    <a:schemeClr val="bg1"/>
                  </a:solidFill>
                </a:rPr>
                <a:t>停止推荐</a:t>
              </a:r>
              <a:endParaRPr lang="zh-CN" alt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直接箭头连接符 53"/>
          <p:cNvCxnSpPr/>
          <p:nvPr/>
        </p:nvCxnSpPr>
        <p:spPr>
          <a:xfrm>
            <a:off x="6511290" y="4329430"/>
            <a:ext cx="1905" cy="33020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6508750" y="5133340"/>
            <a:ext cx="1905" cy="50400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6145530" y="5100955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反馈差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6083300" y="3095625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反馈差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5727065" y="230060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进入蓄池</a:t>
            </a:r>
            <a:endParaRPr lang="zh-CN" altLang="en-US" sz="1200">
              <a:solidFill>
                <a:schemeClr val="bg1"/>
              </a:solidFill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6979920" y="1824355"/>
            <a:ext cx="1068705" cy="2879725"/>
            <a:chOff x="11232" y="2873"/>
            <a:chExt cx="1683" cy="4535"/>
          </a:xfrm>
        </p:grpSpPr>
        <p:cxnSp>
          <p:nvCxnSpPr>
            <p:cNvPr id="60" name="肘形连接符 59"/>
            <p:cNvCxnSpPr/>
            <p:nvPr/>
          </p:nvCxnSpPr>
          <p:spPr>
            <a:xfrm rot="5400000" flipV="1">
              <a:off x="10222" y="4715"/>
              <a:ext cx="4535" cy="850"/>
            </a:xfrm>
            <a:prstGeom prst="bentConnector3">
              <a:avLst>
                <a:gd name="adj1" fmla="val 81995"/>
              </a:avLst>
            </a:prstGeom>
            <a:ln w="31750">
              <a:solidFill>
                <a:srgbClr val="AACE3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>
              <a:stCxn id="38" idx="3"/>
            </p:cNvCxnSpPr>
            <p:nvPr/>
          </p:nvCxnSpPr>
          <p:spPr>
            <a:xfrm flipV="1">
              <a:off x="11232" y="2891"/>
              <a:ext cx="833" cy="18"/>
            </a:xfrm>
            <a:prstGeom prst="line">
              <a:avLst/>
            </a:prstGeom>
            <a:ln w="31750">
              <a:solidFill>
                <a:srgbClr val="AACE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直接箭头连接符 62"/>
          <p:cNvCxnSpPr/>
          <p:nvPr/>
        </p:nvCxnSpPr>
        <p:spPr>
          <a:xfrm flipV="1">
            <a:off x="7251700" y="4872990"/>
            <a:ext cx="405765" cy="508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63"/>
          <p:cNvGrpSpPr/>
          <p:nvPr/>
        </p:nvGrpSpPr>
        <p:grpSpPr>
          <a:xfrm>
            <a:off x="7677785" y="4720590"/>
            <a:ext cx="998220" cy="308610"/>
            <a:chOff x="9852" y="8811"/>
            <a:chExt cx="1572" cy="486"/>
          </a:xfrm>
        </p:grpSpPr>
        <p:sp>
          <p:nvSpPr>
            <p:cNvPr id="65" name="矩形 64"/>
            <p:cNvSpPr/>
            <p:nvPr/>
          </p:nvSpPr>
          <p:spPr>
            <a:xfrm>
              <a:off x="9852" y="8813"/>
              <a:ext cx="1572" cy="484"/>
            </a:xfrm>
            <a:prstGeom prst="rect">
              <a:avLst/>
            </a:prstGeom>
            <a:solidFill>
              <a:srgbClr val="AACE38"/>
            </a:solidFill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9884" y="8811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>
                  <a:solidFill>
                    <a:schemeClr val="bg1"/>
                  </a:solidFill>
                </a:rPr>
                <a:t>叠加推荐</a:t>
              </a:r>
              <a:endParaRPr lang="zh-CN" alt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67" name="文本框 66"/>
          <p:cNvSpPr txBox="1"/>
          <p:nvPr/>
        </p:nvSpPr>
        <p:spPr>
          <a:xfrm>
            <a:off x="7235190" y="4963795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反馈好</a:t>
            </a:r>
            <a:endParaRPr lang="zh-CN" altLang="en-US" sz="1200">
              <a:solidFill>
                <a:schemeClr val="bg1"/>
              </a:solidFill>
            </a:endParaRPr>
          </a:p>
        </p:txBody>
      </p:sp>
      <p:cxnSp>
        <p:nvCxnSpPr>
          <p:cNvPr id="69" name="直接箭头连接符 68"/>
          <p:cNvCxnSpPr/>
          <p:nvPr/>
        </p:nvCxnSpPr>
        <p:spPr>
          <a:xfrm flipH="1">
            <a:off x="7091680" y="5899785"/>
            <a:ext cx="1188000" cy="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 flipV="1">
            <a:off x="8269605" y="4999990"/>
            <a:ext cx="0" cy="910590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7419340" y="5923915"/>
            <a:ext cx="765810" cy="2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反馈差</a:t>
            </a:r>
            <a:endParaRPr lang="zh-CN" altLang="en-US" sz="1200">
              <a:solidFill>
                <a:schemeClr val="bg1"/>
              </a:solidFill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 flipV="1">
            <a:off x="8716645" y="4878070"/>
            <a:ext cx="405765" cy="508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9164955" y="4692650"/>
            <a:ext cx="1027430" cy="307340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9164955" y="3528695"/>
            <a:ext cx="1027430" cy="307340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9164955" y="2364740"/>
            <a:ext cx="1027430" cy="307340"/>
          </a:xfrm>
          <a:prstGeom prst="rect">
            <a:avLst/>
          </a:prstGeom>
          <a:noFill/>
          <a:ln w="31750" cmpd="sng">
            <a:solidFill>
              <a:srgbClr val="AACE38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493635" y="3272155"/>
            <a:ext cx="428625" cy="904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二次推荐</a:t>
            </a:r>
            <a:endParaRPr lang="zh-CN" altLang="en-US" sz="1600">
              <a:solidFill>
                <a:schemeClr val="bg1"/>
              </a:solidFill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10179050" y="5637530"/>
            <a:ext cx="999490" cy="544269"/>
            <a:chOff x="9851" y="8813"/>
            <a:chExt cx="1574" cy="484"/>
          </a:xfrm>
        </p:grpSpPr>
        <p:sp>
          <p:nvSpPr>
            <p:cNvPr id="78" name="矩形 77"/>
            <p:cNvSpPr/>
            <p:nvPr/>
          </p:nvSpPr>
          <p:spPr>
            <a:xfrm>
              <a:off x="9852" y="8813"/>
              <a:ext cx="1572" cy="484"/>
            </a:xfrm>
            <a:prstGeom prst="rect">
              <a:avLst/>
            </a:prstGeom>
            <a:solidFill>
              <a:srgbClr val="AACE38"/>
            </a:solidFill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9851" y="8872"/>
              <a:ext cx="1574" cy="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>
                  <a:solidFill>
                    <a:schemeClr val="bg1"/>
                  </a:solidFill>
                </a:rPr>
                <a:t>持续推荐期</a:t>
              </a:r>
              <a:endParaRPr lang="zh-CN" altLang="en-US" sz="1200">
                <a:solidFill>
                  <a:schemeClr val="bg1"/>
                </a:solidFill>
              </a:endParaRPr>
            </a:p>
            <a:p>
              <a:pPr algn="ctr"/>
              <a:r>
                <a:rPr lang="en-US" altLang="zh-CN" sz="1200">
                  <a:solidFill>
                    <a:schemeClr val="bg1"/>
                  </a:solidFill>
                </a:rPr>
                <a:t>1</a:t>
              </a:r>
              <a:r>
                <a:rPr lang="zh-CN" altLang="en-US" sz="1200">
                  <a:solidFill>
                    <a:schemeClr val="bg1"/>
                  </a:solidFill>
                </a:rPr>
                <a:t>天</a:t>
              </a:r>
              <a:r>
                <a:rPr lang="en-US" altLang="zh-CN" sz="1200">
                  <a:solidFill>
                    <a:schemeClr val="bg1"/>
                  </a:solidFill>
                </a:rPr>
                <a:t>—1</a:t>
              </a:r>
              <a:r>
                <a:rPr lang="zh-CN" altLang="en-US" sz="1200">
                  <a:solidFill>
                    <a:schemeClr val="bg1"/>
                  </a:solidFill>
                </a:rPr>
                <a:t>周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80" name="文本框 79"/>
          <p:cNvSpPr txBox="1"/>
          <p:nvPr/>
        </p:nvSpPr>
        <p:spPr>
          <a:xfrm>
            <a:off x="9219565" y="4712970"/>
            <a:ext cx="9448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更高流量池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9241790" y="3522345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人工审核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9229725" y="2376805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</a:rPr>
              <a:t>作者申诉</a:t>
            </a:r>
            <a:endParaRPr lang="zh-CN" altLang="en-US" sz="1400">
              <a:solidFill>
                <a:schemeClr val="bg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 flipH="1" flipV="1">
            <a:off x="9631045" y="2705100"/>
            <a:ext cx="12065" cy="74866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H="1" flipV="1">
            <a:off x="9643110" y="3887470"/>
            <a:ext cx="12065" cy="74866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本框 84"/>
          <p:cNvSpPr txBox="1"/>
          <p:nvPr/>
        </p:nvSpPr>
        <p:spPr>
          <a:xfrm>
            <a:off x="9641205" y="4049395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被举报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9643110" y="2737485"/>
            <a:ext cx="273685" cy="755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确认违规</a:t>
            </a:r>
            <a:endParaRPr lang="zh-CN" altLang="en-US" sz="1200">
              <a:solidFill>
                <a:schemeClr val="bg1"/>
              </a:solidFill>
            </a:endParaRPr>
          </a:p>
        </p:txBody>
      </p:sp>
      <p:cxnSp>
        <p:nvCxnSpPr>
          <p:cNvPr id="87" name="直接连接符 86"/>
          <p:cNvCxnSpPr>
            <a:stCxn id="75" idx="3"/>
          </p:cNvCxnSpPr>
          <p:nvPr/>
        </p:nvCxnSpPr>
        <p:spPr>
          <a:xfrm flipV="1">
            <a:off x="10192385" y="2517775"/>
            <a:ext cx="462915" cy="635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10643870" y="2529840"/>
            <a:ext cx="0" cy="295275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>
            <a:stCxn id="74" idx="1"/>
          </p:cNvCxnSpPr>
          <p:nvPr/>
        </p:nvCxnSpPr>
        <p:spPr>
          <a:xfrm flipH="1" flipV="1">
            <a:off x="8607425" y="3672840"/>
            <a:ext cx="557530" cy="9525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9607550" y="1457960"/>
            <a:ext cx="11430" cy="890270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 flipV="1">
            <a:off x="8607425" y="1838960"/>
            <a:ext cx="0" cy="184594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组合 91"/>
          <p:cNvGrpSpPr/>
          <p:nvPr/>
        </p:nvGrpSpPr>
        <p:grpSpPr>
          <a:xfrm>
            <a:off x="8165465" y="1275080"/>
            <a:ext cx="999490" cy="544269"/>
            <a:chOff x="9851" y="8813"/>
            <a:chExt cx="1574" cy="484"/>
          </a:xfrm>
        </p:grpSpPr>
        <p:sp>
          <p:nvSpPr>
            <p:cNvPr id="93" name="矩形 92"/>
            <p:cNvSpPr/>
            <p:nvPr/>
          </p:nvSpPr>
          <p:spPr>
            <a:xfrm>
              <a:off x="9852" y="8813"/>
              <a:ext cx="1572" cy="484"/>
            </a:xfrm>
            <a:prstGeom prst="rect">
              <a:avLst/>
            </a:prstGeom>
            <a:solidFill>
              <a:srgbClr val="AACE38"/>
            </a:solidFill>
            <a:ln w="31750" cmpd="sng">
              <a:solidFill>
                <a:srgbClr val="AACE38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9851" y="8872"/>
              <a:ext cx="1574" cy="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>
                  <a:solidFill>
                    <a:schemeClr val="bg1"/>
                  </a:solidFill>
                </a:rPr>
                <a:t>持续推荐期</a:t>
              </a:r>
              <a:endParaRPr lang="zh-CN" altLang="en-US" sz="1200">
                <a:solidFill>
                  <a:schemeClr val="bg1"/>
                </a:solidFill>
              </a:endParaRPr>
            </a:p>
            <a:p>
              <a:pPr algn="ctr"/>
              <a:r>
                <a:rPr lang="en-US" altLang="zh-CN" sz="1200">
                  <a:solidFill>
                    <a:schemeClr val="bg1"/>
                  </a:solidFill>
                </a:rPr>
                <a:t>1</a:t>
              </a:r>
              <a:r>
                <a:rPr lang="zh-CN" altLang="en-US" sz="1200">
                  <a:solidFill>
                    <a:schemeClr val="bg1"/>
                  </a:solidFill>
                </a:rPr>
                <a:t>天</a:t>
              </a:r>
              <a:r>
                <a:rPr lang="en-US" altLang="zh-CN" sz="1200">
                  <a:solidFill>
                    <a:schemeClr val="bg1"/>
                  </a:solidFill>
                </a:rPr>
                <a:t>—1</a:t>
              </a:r>
              <a:r>
                <a:rPr lang="zh-CN" altLang="en-US" sz="1200">
                  <a:solidFill>
                    <a:schemeClr val="bg1"/>
                  </a:solidFill>
                </a:rPr>
                <a:t>周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cxnSp>
        <p:nvCxnSpPr>
          <p:cNvPr id="95" name="直接箭头连接符 94"/>
          <p:cNvCxnSpPr/>
          <p:nvPr/>
        </p:nvCxnSpPr>
        <p:spPr>
          <a:xfrm flipH="1" flipV="1">
            <a:off x="9215120" y="1457960"/>
            <a:ext cx="392430" cy="12700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本框 95"/>
          <p:cNvSpPr txBox="1"/>
          <p:nvPr/>
        </p:nvSpPr>
        <p:spPr>
          <a:xfrm>
            <a:off x="9631045" y="1608455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未通过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10287000" y="3453765"/>
            <a:ext cx="273685" cy="755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申述成功</a:t>
            </a:r>
            <a:endParaRPr lang="zh-CN" altLang="en-US" sz="1200">
              <a:solidFill>
                <a:schemeClr val="bg1"/>
              </a:solidFill>
            </a:endParaRPr>
          </a:p>
        </p:txBody>
      </p:sp>
      <p:cxnSp>
        <p:nvCxnSpPr>
          <p:cNvPr id="98" name="直接连接符 97"/>
          <p:cNvCxnSpPr/>
          <p:nvPr/>
        </p:nvCxnSpPr>
        <p:spPr>
          <a:xfrm>
            <a:off x="9451975" y="4988560"/>
            <a:ext cx="10795" cy="910590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9453245" y="5887085"/>
            <a:ext cx="607060" cy="1206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9500235" y="5214620"/>
            <a:ext cx="273685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1200">
                <a:solidFill>
                  <a:schemeClr val="bg1"/>
                </a:solidFill>
              </a:rPr>
              <a:t>无举报</a:t>
            </a:r>
            <a:endParaRPr lang="zh-CN" altLang="en-US" sz="1200">
              <a:solidFill>
                <a:schemeClr val="bg1"/>
              </a:solidFill>
            </a:endParaRPr>
          </a:p>
        </p:txBody>
      </p:sp>
      <p:cxnSp>
        <p:nvCxnSpPr>
          <p:cNvPr id="101" name="直接连接符 100"/>
          <p:cNvCxnSpPr>
            <a:stCxn id="79" idx="3"/>
          </p:cNvCxnSpPr>
          <p:nvPr/>
        </p:nvCxnSpPr>
        <p:spPr>
          <a:xfrm flipV="1">
            <a:off x="11178540" y="5923280"/>
            <a:ext cx="286385" cy="10160"/>
          </a:xfrm>
          <a:prstGeom prst="line">
            <a:avLst/>
          </a:prstGeom>
          <a:ln w="3175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>
          <a:xfrm flipV="1">
            <a:off x="11453495" y="4625340"/>
            <a:ext cx="0" cy="1285875"/>
          </a:xfrm>
          <a:prstGeom prst="straightConnector1">
            <a:avLst/>
          </a:prstGeom>
          <a:ln w="31750">
            <a:solidFill>
              <a:srgbClr val="AACE3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矩形 102"/>
          <p:cNvSpPr/>
          <p:nvPr/>
        </p:nvSpPr>
        <p:spPr>
          <a:xfrm>
            <a:off x="11172825" y="1761490"/>
            <a:ext cx="572135" cy="2845435"/>
          </a:xfrm>
          <a:prstGeom prst="rect">
            <a:avLst/>
          </a:prstGeom>
          <a:noFill/>
          <a:ln w="3175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1229340" y="2266315"/>
            <a:ext cx="459740" cy="19431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冷 却、零 散 推 荐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10484" y="378519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五级阶梯指标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78642" y="2192198"/>
            <a:ext cx="9895938" cy="3792013"/>
            <a:chOff x="1254342" y="4469801"/>
            <a:chExt cx="8956862" cy="1953865"/>
          </a:xfrm>
        </p:grpSpPr>
        <p:cxnSp>
          <p:nvCxnSpPr>
            <p:cNvPr id="4" name="连接符: 肘形 3"/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/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/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连接符: 肘形 134"/>
            <p:cNvCxnSpPr/>
            <p:nvPr/>
          </p:nvCxnSpPr>
          <p:spPr>
            <a:xfrm flipV="1">
              <a:off x="6615754" y="4469801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/>
          <p:cNvSpPr txBox="1"/>
          <p:nvPr/>
        </p:nvSpPr>
        <p:spPr>
          <a:xfrm>
            <a:off x="1413858" y="4101921"/>
            <a:ext cx="1835770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完播率：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合格线 ，视频质量要好，黄金三秒，抓眼球。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0" name="组合 139"/>
          <p:cNvGrpSpPr/>
          <p:nvPr/>
        </p:nvGrpSpPr>
        <p:grpSpPr>
          <a:xfrm>
            <a:off x="4843899" y="2872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42" name="椭圆 141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椭圆 142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4" name="椭圆 143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椭圆 151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3" name="椭圆 152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椭圆 153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7" name="椭圆 15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8" name="组合 157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78" name="椭圆 17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2" name="椭圆 191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8" name="椭圆 237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9" name="椭圆 238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0" name="椭圆 239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3" name="椭圆 24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4" name="椭圆 24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5" name="椭圆 24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6" name="椭圆 24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7" name="椭圆 24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8" name="椭圆 24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9" name="等腰三角形 248"/>
          <p:cNvSpPr/>
          <p:nvPr/>
        </p:nvSpPr>
        <p:spPr>
          <a:xfrm rot="5400000">
            <a:off x="8136174" y="605853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0" name="等腰三角形 249"/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1" name="等腰三角形 250"/>
          <p:cNvSpPr/>
          <p:nvPr/>
        </p:nvSpPr>
        <p:spPr>
          <a:xfrm rot="16200000" flipH="1">
            <a:off x="3264938" y="193723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3" name="矩形 252"/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4" name="矩形 253"/>
          <p:cNvSpPr/>
          <p:nvPr/>
        </p:nvSpPr>
        <p:spPr>
          <a:xfrm>
            <a:off x="3821936" y="27661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5" name="矩形 254"/>
          <p:cNvSpPr/>
          <p:nvPr/>
        </p:nvSpPr>
        <p:spPr>
          <a:xfrm>
            <a:off x="2114203" y="232652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6" name="矩形 255"/>
          <p:cNvSpPr/>
          <p:nvPr/>
        </p:nvSpPr>
        <p:spPr>
          <a:xfrm>
            <a:off x="4928693" y="13668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7" name="矩形 256"/>
          <p:cNvSpPr/>
          <p:nvPr/>
        </p:nvSpPr>
        <p:spPr>
          <a:xfrm>
            <a:off x="6756508" y="1921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8" name="矩形 257"/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9" name="矩形 258"/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0" name="矩形 259"/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1" name="文本框 100"/>
          <p:cNvSpPr txBox="1"/>
          <p:nvPr/>
        </p:nvSpPr>
        <p:spPr>
          <a:xfrm>
            <a:off x="3331518" y="3234289"/>
            <a:ext cx="2019536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点赞率：</a:t>
            </a:r>
            <a:endParaRPr lang="en-US" altLang="zh-CN" dirty="0"/>
          </a:p>
          <a:p>
            <a:r>
              <a:rPr lang="zh-CN" altLang="en-US" dirty="0"/>
              <a:t>视频要有槽点，让粉丝有点赞、 评论、吐槽的欲望。</a:t>
            </a:r>
            <a:endParaRPr lang="zh-CN" altLang="en-US" dirty="0"/>
          </a:p>
        </p:txBody>
      </p:sp>
      <p:sp>
        <p:nvSpPr>
          <p:cNvPr id="102" name="文本框 101"/>
          <p:cNvSpPr txBox="1"/>
          <p:nvPr/>
        </p:nvSpPr>
        <p:spPr>
          <a:xfrm>
            <a:off x="5301679" y="2157386"/>
            <a:ext cx="2019536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评论率：</a:t>
            </a:r>
            <a:endParaRPr lang="en-US" altLang="zh-CN" dirty="0"/>
          </a:p>
          <a:p>
            <a:pPr lvl="0"/>
            <a:r>
              <a:rPr lang="zh-CN" altLang="en-US" dirty="0"/>
              <a:t>做好引导性标题， 引导粉丝评论、互动。</a:t>
            </a:r>
            <a:endParaRPr lang="zh-CN" altLang="en-US" dirty="0"/>
          </a:p>
        </p:txBody>
      </p:sp>
      <p:sp>
        <p:nvSpPr>
          <p:cNvPr id="103" name="文本框 102"/>
          <p:cNvSpPr txBox="1"/>
          <p:nvPr/>
        </p:nvSpPr>
        <p:spPr>
          <a:xfrm>
            <a:off x="7259034" y="1701691"/>
            <a:ext cx="2019536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转发率：</a:t>
            </a:r>
            <a:endParaRPr lang="en-US" altLang="zh-CN" dirty="0"/>
          </a:p>
          <a:p>
            <a:pPr lvl="0"/>
            <a:r>
              <a:rPr lang="zh-CN" altLang="en-US" dirty="0"/>
              <a:t>完成抖音叠加推荐的基本条件。</a:t>
            </a:r>
            <a:endParaRPr lang="zh-CN" altLang="en-US" dirty="0"/>
          </a:p>
        </p:txBody>
      </p:sp>
      <p:sp>
        <p:nvSpPr>
          <p:cNvPr id="104" name="文本框 103"/>
          <p:cNvSpPr txBox="1"/>
          <p:nvPr/>
        </p:nvSpPr>
        <p:spPr>
          <a:xfrm>
            <a:off x="9216389" y="753763"/>
            <a:ext cx="2019536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关注比：</a:t>
            </a:r>
            <a:endParaRPr lang="en-US" altLang="zh-CN" dirty="0"/>
          </a:p>
          <a:p>
            <a:pPr lvl="0"/>
            <a:r>
              <a:rPr lang="zh-CN" altLang="en-US" dirty="0"/>
              <a:t>要求关注比</a:t>
            </a:r>
            <a:r>
              <a:rPr lang="en-US" altLang="zh-CN" dirty="0"/>
              <a:t>1-2%</a:t>
            </a:r>
            <a:r>
              <a:rPr lang="zh-CN" altLang="en-US" dirty="0"/>
              <a:t>以上。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任意多边形: 形状 132"/>
          <p:cNvSpPr/>
          <p:nvPr/>
        </p:nvSpPr>
        <p:spPr>
          <a:xfrm>
            <a:off x="975034" y="1256859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34" name="任意多边形: 形状 133"/>
          <p:cNvSpPr/>
          <p:nvPr/>
        </p:nvSpPr>
        <p:spPr>
          <a:xfrm>
            <a:off x="975034" y="2102127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717561" y="2001253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208" name="矩形 207"/>
          <p:cNvSpPr/>
          <p:nvPr/>
        </p:nvSpPr>
        <p:spPr>
          <a:xfrm>
            <a:off x="9774315" y="66747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5" y="459499"/>
            <a:ext cx="389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四步标签化形成详解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4098300" cy="62417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4098300" cy="62417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/>
          </a:p>
        </p:txBody>
      </p:sp>
      <p:grpSp>
        <p:nvGrpSpPr>
          <p:cNvPr id="111" name="组合 11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13" name="椭圆 112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4" name="椭圆 113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5" name="椭圆 114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6" name="椭圆 115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7" name="椭圆 116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8" name="椭圆 117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19" name="椭圆 118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0" name="椭圆 119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sp>
          <p:nvSpPr>
            <p:cNvPr id="121" name="椭圆 120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sz="2000"/>
            </a:p>
          </p:txBody>
        </p:sp>
        <p:grpSp>
          <p:nvGrpSpPr>
            <p:cNvPr id="122" name="组合 121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23" name="椭圆 12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4" name="椭圆 12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5" name="椭圆 12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6" name="椭圆 12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7" name="椭圆 12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8" name="椭圆 12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29" name="椭圆 12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0" name="椭圆 12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1" name="椭圆 13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2" name="椭圆 13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  <p:sp>
            <p:nvSpPr>
              <p:cNvPr id="135" name="椭圆 134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zh-CN" altLang="en-US" sz="2000"/>
              </a:p>
            </p:txBody>
          </p:sp>
        </p:grpSp>
      </p:grpSp>
      <p:sp>
        <p:nvSpPr>
          <p:cNvPr id="237" name="文本框 236"/>
          <p:cNvSpPr txBox="1"/>
          <p:nvPr/>
        </p:nvSpPr>
        <p:spPr>
          <a:xfrm>
            <a:off x="1063007" y="1329208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级阶梯视频标签化分发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8" name="文本框 237"/>
          <p:cNvSpPr txBox="1"/>
          <p:nvPr/>
        </p:nvSpPr>
        <p:spPr>
          <a:xfrm>
            <a:off x="1086366" y="2205207"/>
            <a:ext cx="2114570" cy="2634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抖音推送系列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举例：给你推送了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个视频，根据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级阶梯，你对视频的挑选，给你推送占比。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比如：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20%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创业、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减肥、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搞笑。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4939698" y="63270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6" name="矩形 175"/>
          <p:cNvSpPr/>
          <p:nvPr/>
        </p:nvSpPr>
        <p:spPr>
          <a:xfrm>
            <a:off x="3529094" y="661718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78" name="矩形 177"/>
          <p:cNvSpPr/>
          <p:nvPr/>
        </p:nvSpPr>
        <p:spPr>
          <a:xfrm>
            <a:off x="2045065" y="642053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80" name="矩形 179"/>
          <p:cNvSpPr/>
          <p:nvPr/>
        </p:nvSpPr>
        <p:spPr>
          <a:xfrm>
            <a:off x="7407750" y="49945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2" name="矩形 191"/>
          <p:cNvSpPr/>
          <p:nvPr/>
        </p:nvSpPr>
        <p:spPr>
          <a:xfrm>
            <a:off x="6032956" y="6668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96" name="矩形 195"/>
          <p:cNvSpPr/>
          <p:nvPr/>
        </p:nvSpPr>
        <p:spPr>
          <a:xfrm>
            <a:off x="2925904" y="638160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2000" dirty="0"/>
          </a:p>
        </p:txBody>
      </p:sp>
      <p:sp>
        <p:nvSpPr>
          <p:cNvPr id="109" name="任意多边形: 形状 108"/>
          <p:cNvSpPr/>
          <p:nvPr/>
        </p:nvSpPr>
        <p:spPr>
          <a:xfrm>
            <a:off x="3579534" y="1280400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10" name="任意多边形: 形状 109"/>
          <p:cNvSpPr/>
          <p:nvPr/>
        </p:nvSpPr>
        <p:spPr>
          <a:xfrm>
            <a:off x="3579534" y="2125668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197" name="任意多边形: 形状 196"/>
          <p:cNvSpPr/>
          <p:nvPr/>
        </p:nvSpPr>
        <p:spPr>
          <a:xfrm>
            <a:off x="6185636" y="1289859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198" name="任意多边形: 形状 197"/>
          <p:cNvSpPr/>
          <p:nvPr/>
        </p:nvSpPr>
        <p:spPr>
          <a:xfrm>
            <a:off x="6185636" y="2135127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203" name="任意多边形: 形状 202"/>
          <p:cNvSpPr/>
          <p:nvPr/>
        </p:nvSpPr>
        <p:spPr>
          <a:xfrm>
            <a:off x="8821370" y="1287867"/>
            <a:ext cx="2466356" cy="845269"/>
          </a:xfrm>
          <a:custGeom>
            <a:avLst/>
            <a:gdLst>
              <a:gd name="connsiteX0" fmla="*/ 0 w 2113171"/>
              <a:gd name="connsiteY0" fmla="*/ 0 h 845268"/>
              <a:gd name="connsiteX1" fmla="*/ 2113171 w 2113171"/>
              <a:gd name="connsiteY1" fmla="*/ 0 h 845268"/>
              <a:gd name="connsiteX2" fmla="*/ 2113171 w 2113171"/>
              <a:gd name="connsiteY2" fmla="*/ 845268 h 845268"/>
              <a:gd name="connsiteX3" fmla="*/ 0 w 2113171"/>
              <a:gd name="connsiteY3" fmla="*/ 845268 h 845268"/>
              <a:gd name="connsiteX4" fmla="*/ 0 w 2113171"/>
              <a:gd name="connsiteY4" fmla="*/ 0 h 845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845268">
                <a:moveTo>
                  <a:pt x="0" y="0"/>
                </a:moveTo>
                <a:lnTo>
                  <a:pt x="2113171" y="0"/>
                </a:lnTo>
                <a:lnTo>
                  <a:pt x="2113171" y="845268"/>
                </a:lnTo>
                <a:lnTo>
                  <a:pt x="0" y="84526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1AFAF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200" kern="1200"/>
          </a:p>
        </p:txBody>
      </p:sp>
      <p:sp>
        <p:nvSpPr>
          <p:cNvPr id="204" name="任意多边形: 形状 203"/>
          <p:cNvSpPr/>
          <p:nvPr/>
        </p:nvSpPr>
        <p:spPr>
          <a:xfrm>
            <a:off x="8821370" y="2133135"/>
            <a:ext cx="2466356" cy="3950308"/>
          </a:xfrm>
          <a:custGeom>
            <a:avLst/>
            <a:gdLst>
              <a:gd name="connsiteX0" fmla="*/ 0 w 2113171"/>
              <a:gd name="connsiteY0" fmla="*/ 0 h 1537199"/>
              <a:gd name="connsiteX1" fmla="*/ 2113171 w 2113171"/>
              <a:gd name="connsiteY1" fmla="*/ 0 h 1537199"/>
              <a:gd name="connsiteX2" fmla="*/ 2113171 w 2113171"/>
              <a:gd name="connsiteY2" fmla="*/ 1537199 h 1537199"/>
              <a:gd name="connsiteX3" fmla="*/ 0 w 2113171"/>
              <a:gd name="connsiteY3" fmla="*/ 1537199 h 1537199"/>
              <a:gd name="connsiteX4" fmla="*/ 0 w 2113171"/>
              <a:gd name="connsiteY4" fmla="*/ 0 h 153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3171" h="1537199">
                <a:moveTo>
                  <a:pt x="0" y="0"/>
                </a:moveTo>
                <a:lnTo>
                  <a:pt x="2113171" y="0"/>
                </a:lnTo>
                <a:lnTo>
                  <a:pt x="2113171" y="1537199"/>
                </a:lnTo>
                <a:lnTo>
                  <a:pt x="0" y="1537199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DC0DDA"/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227584" bIns="256032" numCol="1" spcCol="1270" anchor="t" anchorCtr="0">
            <a:noAutofit/>
          </a:bodyPr>
          <a:lstStyle/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  <a:p>
            <a:pPr marL="285750" lvl="1" indent="-285750" algn="l" defTabSz="1422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200" kern="1200"/>
          </a:p>
        </p:txBody>
      </p:sp>
      <p:sp>
        <p:nvSpPr>
          <p:cNvPr id="210" name="文本框 209"/>
          <p:cNvSpPr txBox="1"/>
          <p:nvPr/>
        </p:nvSpPr>
        <p:spPr>
          <a:xfrm>
            <a:off x="3667507" y="1346336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级阶梯抖音账号标签化分发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>
          <a:xfrm>
            <a:off x="6273609" y="1351066"/>
            <a:ext cx="22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级阶梯抖音账号推至二级流量池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8909343" y="1502294"/>
            <a:ext cx="2221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级阶梯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-IP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形成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3720913" y="2205207"/>
            <a:ext cx="2114570" cy="3742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自己发送系列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举例：发一个作品，播放量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，点赞量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个是对减肥感兴趣的人给我点赞，于是抖音初步判断，这个视频属于减肥的视频，继续给我加大推送，这时，属于新号流量加持。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6327015" y="2205207"/>
            <a:ext cx="2114570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第二层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3000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获得了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个赞，其中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个是对减肥感兴趣的人给我点的赞，这个时候我的点赞率达到了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1%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以上，于是又开始进一步放大流量池。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8962749" y="2205207"/>
            <a:ext cx="2114570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在第四层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抖音发展，其中有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个是对减肥感兴趣的粉丝给我点的赞，于是第一个视频标签形成了，从第六个视频开始，进行标签化只能分发。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40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AAC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107869" y="405620"/>
              <a:ext cx="17068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播放量评估</a:t>
              </a:r>
              <a:endParaRPr lang="zh-CN" altLang="en-US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52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solidFill>
              <a:srgbClr val="AACE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913130" y="2674620"/>
            <a:ext cx="529590" cy="15240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72185" y="2896870"/>
            <a:ext cx="411480" cy="108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播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放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量</a:t>
            </a:r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1444625" y="3437890"/>
            <a:ext cx="690880" cy="3175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135505" y="2077085"/>
            <a:ext cx="20955" cy="2995295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127885" y="2072640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2156460" y="5062220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847975" y="1850390"/>
            <a:ext cx="1080000" cy="4320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868295" y="4846320"/>
            <a:ext cx="1080000" cy="4320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67685" y="18884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账号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68320" y="487807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互动</a:t>
            </a:r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3928110" y="2077085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3956685" y="5066665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6455" y="1814395"/>
            <a:ext cx="1080000" cy="4318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56455" y="1162685"/>
            <a:ext cx="1080000" cy="4320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656455" y="2465905"/>
            <a:ext cx="1080000" cy="4318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17" name="直接连接符 16"/>
          <p:cNvCxnSpPr>
            <a:stCxn id="15" idx="2"/>
            <a:endCxn id="14" idx="0"/>
          </p:cNvCxnSpPr>
          <p:nvPr/>
        </p:nvCxnSpPr>
        <p:spPr>
          <a:xfrm>
            <a:off x="5207000" y="1594485"/>
            <a:ext cx="0" cy="21971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5196840" y="2245995"/>
            <a:ext cx="0" cy="21971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76800" y="120459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认证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62500" y="1860550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完整率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799965" y="251269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未认证</a:t>
            </a:r>
            <a:endParaRPr lang="zh-CN" altLang="en-US" sz="1600">
              <a:solidFill>
                <a:schemeClr val="bg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4666615" y="3426460"/>
            <a:ext cx="10160" cy="271526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4679315" y="3441065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4679315" y="4113530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4679315" y="5458460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4679315" y="6130925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5389880" y="3220720"/>
            <a:ext cx="1080000" cy="36000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389880" y="5916250"/>
            <a:ext cx="1080000" cy="35941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389880" y="5242515"/>
            <a:ext cx="1080000" cy="35941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389880" y="3895045"/>
            <a:ext cx="1080135" cy="35941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389880" y="4568780"/>
            <a:ext cx="1080135" cy="35941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 flipV="1">
            <a:off x="4679315" y="4785995"/>
            <a:ext cx="720000" cy="0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5533390" y="3230880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完播率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635625" y="391731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点赞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635625" y="525716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评论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635625" y="458724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关注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635625" y="592709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</a:rPr>
              <a:t>分享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763895" y="1188720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</a:rPr>
              <a:t>是否达人认证 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763895" y="1850390"/>
            <a:ext cx="3027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头像、昵称、签名、性别、其他资料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763895" y="2512695"/>
            <a:ext cx="1960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内容质量、话题专业度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596380" y="3252470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</a:rPr>
              <a:t>视频的完播率 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596380" y="3926205"/>
            <a:ext cx="1427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点赞数、点赞率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596380" y="4599940"/>
            <a:ext cx="24942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关注数、关注率、进入主页数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596380" y="5273675"/>
            <a:ext cx="2672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评论数、评论率，评论的点赞数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596380" y="5947410"/>
            <a:ext cx="14763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sym typeface="+mn-ea"/>
              </a:rPr>
              <a:t> 分享数，分享率</a:t>
            </a:r>
            <a:endParaRPr lang="zh-CN" altLang="en-US" sz="1400">
              <a:solidFill>
                <a:schemeClr val="bg1"/>
              </a:solidFill>
              <a:sym typeface="+mn-ea"/>
            </a:endParaRPr>
          </a:p>
        </p:txBody>
      </p:sp>
      <p:sp>
        <p:nvSpPr>
          <p:cNvPr id="49" name="右中括号 48"/>
          <p:cNvSpPr/>
          <p:nvPr/>
        </p:nvSpPr>
        <p:spPr>
          <a:xfrm>
            <a:off x="8698865" y="1229360"/>
            <a:ext cx="222250" cy="1534795"/>
          </a:xfrm>
          <a:prstGeom prst="rightBracket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3" name="右中括号 52"/>
          <p:cNvSpPr/>
          <p:nvPr/>
        </p:nvSpPr>
        <p:spPr>
          <a:xfrm>
            <a:off x="9001760" y="3252470"/>
            <a:ext cx="190500" cy="3001645"/>
          </a:xfrm>
          <a:prstGeom prst="rightBracket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8921115" y="1397635"/>
            <a:ext cx="4425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账号分值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9192260" y="4157980"/>
            <a:ext cx="4425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</a:rPr>
              <a:t>视频分值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6" name="右中括号 55"/>
          <p:cNvSpPr/>
          <p:nvPr/>
        </p:nvSpPr>
        <p:spPr>
          <a:xfrm>
            <a:off x="9779000" y="2072640"/>
            <a:ext cx="520700" cy="2712720"/>
          </a:xfrm>
          <a:prstGeom prst="rightBracket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57" name="直接连接符 56"/>
          <p:cNvCxnSpPr>
            <a:stCxn id="56" idx="2"/>
          </p:cNvCxnSpPr>
          <p:nvPr/>
        </p:nvCxnSpPr>
        <p:spPr>
          <a:xfrm flipV="1">
            <a:off x="10309860" y="3427095"/>
            <a:ext cx="399415" cy="1905"/>
          </a:xfrm>
          <a:prstGeom prst="line">
            <a:avLst/>
          </a:prstGeom>
          <a:ln w="25400">
            <a:solidFill>
              <a:srgbClr val="AACE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10699115" y="2216150"/>
            <a:ext cx="529590" cy="2344420"/>
          </a:xfrm>
          <a:prstGeom prst="rect">
            <a:avLst/>
          </a:prstGeom>
          <a:noFill/>
          <a:ln w="25400">
            <a:solidFill>
              <a:srgbClr val="AACE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0720070" y="2332990"/>
            <a:ext cx="508000" cy="208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>
                <a:solidFill>
                  <a:schemeClr val="bg1"/>
                </a:solidFill>
              </a:rPr>
              <a:t>视频质量打分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31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抖音内容制作流程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任意多边形: 形状 2"/>
          <p:cNvSpPr/>
          <p:nvPr/>
        </p:nvSpPr>
        <p:spPr>
          <a:xfrm>
            <a:off x="1160851" y="3060951"/>
            <a:ext cx="9941412" cy="694653"/>
          </a:xfrm>
          <a:custGeom>
            <a:avLst/>
            <a:gdLst>
              <a:gd name="connsiteX0" fmla="*/ 0 w 9848814"/>
              <a:gd name="connsiteY0" fmla="*/ 532605 h 671556"/>
              <a:gd name="connsiteX1" fmla="*/ 914400 w 9848814"/>
              <a:gd name="connsiteY1" fmla="*/ 173790 h 671556"/>
              <a:gd name="connsiteX2" fmla="*/ 1770927 w 9848814"/>
              <a:gd name="connsiteY2" fmla="*/ 671501 h 671556"/>
              <a:gd name="connsiteX3" fmla="*/ 2708476 w 9848814"/>
              <a:gd name="connsiteY3" fmla="*/ 208514 h 671556"/>
              <a:gd name="connsiteX4" fmla="*/ 3541854 w 9848814"/>
              <a:gd name="connsiteY4" fmla="*/ 567329 h 671556"/>
              <a:gd name="connsiteX5" fmla="*/ 4085864 w 9848814"/>
              <a:gd name="connsiteY5" fmla="*/ 173790 h 671556"/>
              <a:gd name="connsiteX6" fmla="*/ 5069712 w 9848814"/>
              <a:gd name="connsiteY6" fmla="*/ 625203 h 671556"/>
              <a:gd name="connsiteX7" fmla="*/ 5717894 w 9848814"/>
              <a:gd name="connsiteY7" fmla="*/ 150641 h 671556"/>
              <a:gd name="connsiteX8" fmla="*/ 6620719 w 9848814"/>
              <a:gd name="connsiteY8" fmla="*/ 567329 h 671556"/>
              <a:gd name="connsiteX9" fmla="*/ 7349924 w 9848814"/>
              <a:gd name="connsiteY9" fmla="*/ 81193 h 671556"/>
              <a:gd name="connsiteX10" fmla="*/ 8275899 w 9848814"/>
              <a:gd name="connsiteY10" fmla="*/ 532605 h 671556"/>
              <a:gd name="connsiteX11" fmla="*/ 8877783 w 9848814"/>
              <a:gd name="connsiteY11" fmla="*/ 170 h 671556"/>
              <a:gd name="connsiteX12" fmla="*/ 9803757 w 9848814"/>
              <a:gd name="connsiteY12" fmla="*/ 474732 h 671556"/>
              <a:gd name="connsiteX13" fmla="*/ 9745884 w 9848814"/>
              <a:gd name="connsiteY13" fmla="*/ 486307 h 671556"/>
              <a:gd name="connsiteX0-1" fmla="*/ 0 w 9848814"/>
              <a:gd name="connsiteY0-2" fmla="*/ 532605 h 671524"/>
              <a:gd name="connsiteX1-3" fmla="*/ 914400 w 9848814"/>
              <a:gd name="connsiteY1-4" fmla="*/ 173790 h 671524"/>
              <a:gd name="connsiteX2-5" fmla="*/ 1770927 w 9848814"/>
              <a:gd name="connsiteY2-6" fmla="*/ 671501 h 671524"/>
              <a:gd name="connsiteX3-7" fmla="*/ 2801073 w 9848814"/>
              <a:gd name="connsiteY3-8" fmla="*/ 150641 h 671524"/>
              <a:gd name="connsiteX4-9" fmla="*/ 3541854 w 9848814"/>
              <a:gd name="connsiteY4-10" fmla="*/ 567329 h 671524"/>
              <a:gd name="connsiteX5-11" fmla="*/ 4085864 w 9848814"/>
              <a:gd name="connsiteY5-12" fmla="*/ 173790 h 671524"/>
              <a:gd name="connsiteX6-13" fmla="*/ 5069712 w 9848814"/>
              <a:gd name="connsiteY6-14" fmla="*/ 625203 h 671524"/>
              <a:gd name="connsiteX7-15" fmla="*/ 5717894 w 9848814"/>
              <a:gd name="connsiteY7-16" fmla="*/ 150641 h 671524"/>
              <a:gd name="connsiteX8-17" fmla="*/ 6620719 w 9848814"/>
              <a:gd name="connsiteY8-18" fmla="*/ 567329 h 671524"/>
              <a:gd name="connsiteX9-19" fmla="*/ 7349924 w 9848814"/>
              <a:gd name="connsiteY9-20" fmla="*/ 81193 h 671524"/>
              <a:gd name="connsiteX10-21" fmla="*/ 8275899 w 9848814"/>
              <a:gd name="connsiteY10-22" fmla="*/ 532605 h 671524"/>
              <a:gd name="connsiteX11-23" fmla="*/ 8877783 w 9848814"/>
              <a:gd name="connsiteY11-24" fmla="*/ 170 h 671524"/>
              <a:gd name="connsiteX12-25" fmla="*/ 9803757 w 9848814"/>
              <a:gd name="connsiteY12-26" fmla="*/ 474732 h 671524"/>
              <a:gd name="connsiteX13-27" fmla="*/ 9745884 w 9848814"/>
              <a:gd name="connsiteY13-28" fmla="*/ 486307 h 671524"/>
              <a:gd name="connsiteX0-29" fmla="*/ 0 w 9848814"/>
              <a:gd name="connsiteY0-30" fmla="*/ 532605 h 636801"/>
              <a:gd name="connsiteX1-31" fmla="*/ 914400 w 9848814"/>
              <a:gd name="connsiteY1-32" fmla="*/ 173790 h 636801"/>
              <a:gd name="connsiteX2-33" fmla="*/ 1817226 w 9848814"/>
              <a:gd name="connsiteY2-34" fmla="*/ 636777 h 636801"/>
              <a:gd name="connsiteX3-35" fmla="*/ 2801073 w 9848814"/>
              <a:gd name="connsiteY3-36" fmla="*/ 150641 h 636801"/>
              <a:gd name="connsiteX4-37" fmla="*/ 3541854 w 9848814"/>
              <a:gd name="connsiteY4-38" fmla="*/ 567329 h 636801"/>
              <a:gd name="connsiteX5-39" fmla="*/ 4085864 w 9848814"/>
              <a:gd name="connsiteY5-40" fmla="*/ 173790 h 636801"/>
              <a:gd name="connsiteX6-41" fmla="*/ 5069712 w 9848814"/>
              <a:gd name="connsiteY6-42" fmla="*/ 625203 h 636801"/>
              <a:gd name="connsiteX7-43" fmla="*/ 5717894 w 9848814"/>
              <a:gd name="connsiteY7-44" fmla="*/ 150641 h 636801"/>
              <a:gd name="connsiteX8-45" fmla="*/ 6620719 w 9848814"/>
              <a:gd name="connsiteY8-46" fmla="*/ 567329 h 636801"/>
              <a:gd name="connsiteX9-47" fmla="*/ 7349924 w 9848814"/>
              <a:gd name="connsiteY9-48" fmla="*/ 81193 h 636801"/>
              <a:gd name="connsiteX10-49" fmla="*/ 8275899 w 9848814"/>
              <a:gd name="connsiteY10-50" fmla="*/ 532605 h 636801"/>
              <a:gd name="connsiteX11-51" fmla="*/ 8877783 w 9848814"/>
              <a:gd name="connsiteY11-52" fmla="*/ 170 h 636801"/>
              <a:gd name="connsiteX12-53" fmla="*/ 9803757 w 9848814"/>
              <a:gd name="connsiteY12-54" fmla="*/ 474732 h 636801"/>
              <a:gd name="connsiteX13-55" fmla="*/ 9745884 w 9848814"/>
              <a:gd name="connsiteY13-56" fmla="*/ 486307 h 636801"/>
              <a:gd name="connsiteX0-57" fmla="*/ 0 w 9848814"/>
              <a:gd name="connsiteY0-58" fmla="*/ 532605 h 636800"/>
              <a:gd name="connsiteX1-59" fmla="*/ 925975 w 9848814"/>
              <a:gd name="connsiteY1-60" fmla="*/ 127491 h 636800"/>
              <a:gd name="connsiteX2-61" fmla="*/ 1817226 w 9848814"/>
              <a:gd name="connsiteY2-62" fmla="*/ 636777 h 636800"/>
              <a:gd name="connsiteX3-63" fmla="*/ 2801073 w 9848814"/>
              <a:gd name="connsiteY3-64" fmla="*/ 150641 h 636800"/>
              <a:gd name="connsiteX4-65" fmla="*/ 3541854 w 9848814"/>
              <a:gd name="connsiteY4-66" fmla="*/ 567329 h 636800"/>
              <a:gd name="connsiteX5-67" fmla="*/ 4085864 w 9848814"/>
              <a:gd name="connsiteY5-68" fmla="*/ 173790 h 636800"/>
              <a:gd name="connsiteX6-69" fmla="*/ 5069712 w 9848814"/>
              <a:gd name="connsiteY6-70" fmla="*/ 625203 h 636800"/>
              <a:gd name="connsiteX7-71" fmla="*/ 5717894 w 9848814"/>
              <a:gd name="connsiteY7-72" fmla="*/ 150641 h 636800"/>
              <a:gd name="connsiteX8-73" fmla="*/ 6620719 w 9848814"/>
              <a:gd name="connsiteY8-74" fmla="*/ 567329 h 636800"/>
              <a:gd name="connsiteX9-75" fmla="*/ 7349924 w 9848814"/>
              <a:gd name="connsiteY9-76" fmla="*/ 81193 h 636800"/>
              <a:gd name="connsiteX10-77" fmla="*/ 8275899 w 9848814"/>
              <a:gd name="connsiteY10-78" fmla="*/ 532605 h 636800"/>
              <a:gd name="connsiteX11-79" fmla="*/ 8877783 w 9848814"/>
              <a:gd name="connsiteY11-80" fmla="*/ 170 h 636800"/>
              <a:gd name="connsiteX12-81" fmla="*/ 9803757 w 9848814"/>
              <a:gd name="connsiteY12-82" fmla="*/ 474732 h 636800"/>
              <a:gd name="connsiteX13-83" fmla="*/ 9745884 w 9848814"/>
              <a:gd name="connsiteY13-84" fmla="*/ 486307 h 636800"/>
              <a:gd name="connsiteX0-85" fmla="*/ 0 w 9941412"/>
              <a:gd name="connsiteY0-86" fmla="*/ 636777 h 636800"/>
              <a:gd name="connsiteX1-87" fmla="*/ 1018573 w 9941412"/>
              <a:gd name="connsiteY1-88" fmla="*/ 127491 h 636800"/>
              <a:gd name="connsiteX2-89" fmla="*/ 1909824 w 9941412"/>
              <a:gd name="connsiteY2-90" fmla="*/ 636777 h 636800"/>
              <a:gd name="connsiteX3-91" fmla="*/ 2893671 w 9941412"/>
              <a:gd name="connsiteY3-92" fmla="*/ 150641 h 636800"/>
              <a:gd name="connsiteX4-93" fmla="*/ 3634452 w 9941412"/>
              <a:gd name="connsiteY4-94" fmla="*/ 567329 h 636800"/>
              <a:gd name="connsiteX5-95" fmla="*/ 4178462 w 9941412"/>
              <a:gd name="connsiteY5-96" fmla="*/ 173790 h 636800"/>
              <a:gd name="connsiteX6-97" fmla="*/ 5162310 w 9941412"/>
              <a:gd name="connsiteY6-98" fmla="*/ 625203 h 636800"/>
              <a:gd name="connsiteX7-99" fmla="*/ 5810492 w 9941412"/>
              <a:gd name="connsiteY7-100" fmla="*/ 150641 h 636800"/>
              <a:gd name="connsiteX8-101" fmla="*/ 6713317 w 9941412"/>
              <a:gd name="connsiteY8-102" fmla="*/ 567329 h 636800"/>
              <a:gd name="connsiteX9-103" fmla="*/ 7442522 w 9941412"/>
              <a:gd name="connsiteY9-104" fmla="*/ 81193 h 636800"/>
              <a:gd name="connsiteX10-105" fmla="*/ 8368497 w 9941412"/>
              <a:gd name="connsiteY10-106" fmla="*/ 532605 h 636800"/>
              <a:gd name="connsiteX11-107" fmla="*/ 8970381 w 9941412"/>
              <a:gd name="connsiteY11-108" fmla="*/ 170 h 636800"/>
              <a:gd name="connsiteX12-109" fmla="*/ 9896355 w 9941412"/>
              <a:gd name="connsiteY12-110" fmla="*/ 474732 h 636800"/>
              <a:gd name="connsiteX13-111" fmla="*/ 9838482 w 9941412"/>
              <a:gd name="connsiteY13-112" fmla="*/ 486307 h 636800"/>
              <a:gd name="connsiteX0-113" fmla="*/ 0 w 9941412"/>
              <a:gd name="connsiteY0-114" fmla="*/ 636777 h 636800"/>
              <a:gd name="connsiteX1-115" fmla="*/ 1018573 w 9941412"/>
              <a:gd name="connsiteY1-116" fmla="*/ 127491 h 636800"/>
              <a:gd name="connsiteX2-117" fmla="*/ 1909824 w 9941412"/>
              <a:gd name="connsiteY2-118" fmla="*/ 636777 h 636800"/>
              <a:gd name="connsiteX3-119" fmla="*/ 2893671 w 9941412"/>
              <a:gd name="connsiteY3-120" fmla="*/ 150641 h 636800"/>
              <a:gd name="connsiteX4-121" fmla="*/ 3634452 w 9941412"/>
              <a:gd name="connsiteY4-122" fmla="*/ 567329 h 636800"/>
              <a:gd name="connsiteX5-123" fmla="*/ 4433105 w 9941412"/>
              <a:gd name="connsiteY5-124" fmla="*/ 115916 h 636800"/>
              <a:gd name="connsiteX6-125" fmla="*/ 5162310 w 9941412"/>
              <a:gd name="connsiteY6-126" fmla="*/ 625203 h 636800"/>
              <a:gd name="connsiteX7-127" fmla="*/ 5810492 w 9941412"/>
              <a:gd name="connsiteY7-128" fmla="*/ 150641 h 636800"/>
              <a:gd name="connsiteX8-129" fmla="*/ 6713317 w 9941412"/>
              <a:gd name="connsiteY8-130" fmla="*/ 567329 h 636800"/>
              <a:gd name="connsiteX9-131" fmla="*/ 7442522 w 9941412"/>
              <a:gd name="connsiteY9-132" fmla="*/ 81193 h 636800"/>
              <a:gd name="connsiteX10-133" fmla="*/ 8368497 w 9941412"/>
              <a:gd name="connsiteY10-134" fmla="*/ 532605 h 636800"/>
              <a:gd name="connsiteX11-135" fmla="*/ 8970381 w 9941412"/>
              <a:gd name="connsiteY11-136" fmla="*/ 170 h 636800"/>
              <a:gd name="connsiteX12-137" fmla="*/ 9896355 w 9941412"/>
              <a:gd name="connsiteY12-138" fmla="*/ 474732 h 636800"/>
              <a:gd name="connsiteX13-139" fmla="*/ 9838482 w 9941412"/>
              <a:gd name="connsiteY13-140" fmla="*/ 486307 h 636800"/>
              <a:gd name="connsiteX0-141" fmla="*/ 0 w 9941412"/>
              <a:gd name="connsiteY0-142" fmla="*/ 636777 h 636800"/>
              <a:gd name="connsiteX1-143" fmla="*/ 1018573 w 9941412"/>
              <a:gd name="connsiteY1-144" fmla="*/ 127491 h 636800"/>
              <a:gd name="connsiteX2-145" fmla="*/ 1909824 w 9941412"/>
              <a:gd name="connsiteY2-146" fmla="*/ 636777 h 636800"/>
              <a:gd name="connsiteX3-147" fmla="*/ 2893671 w 9941412"/>
              <a:gd name="connsiteY3-148" fmla="*/ 150641 h 636800"/>
              <a:gd name="connsiteX4-149" fmla="*/ 3634452 w 9941412"/>
              <a:gd name="connsiteY4-150" fmla="*/ 567329 h 636800"/>
              <a:gd name="connsiteX5-151" fmla="*/ 4433105 w 9941412"/>
              <a:gd name="connsiteY5-152" fmla="*/ 115916 h 636800"/>
              <a:gd name="connsiteX6-153" fmla="*/ 5162310 w 9941412"/>
              <a:gd name="connsiteY6-154" fmla="*/ 625203 h 636800"/>
              <a:gd name="connsiteX7-155" fmla="*/ 5960963 w 9941412"/>
              <a:gd name="connsiteY7-156" fmla="*/ 127492 h 636800"/>
              <a:gd name="connsiteX8-157" fmla="*/ 6713317 w 9941412"/>
              <a:gd name="connsiteY8-158" fmla="*/ 567329 h 636800"/>
              <a:gd name="connsiteX9-159" fmla="*/ 7442522 w 9941412"/>
              <a:gd name="connsiteY9-160" fmla="*/ 81193 h 636800"/>
              <a:gd name="connsiteX10-161" fmla="*/ 8368497 w 9941412"/>
              <a:gd name="connsiteY10-162" fmla="*/ 532605 h 636800"/>
              <a:gd name="connsiteX11-163" fmla="*/ 8970381 w 9941412"/>
              <a:gd name="connsiteY11-164" fmla="*/ 170 h 636800"/>
              <a:gd name="connsiteX12-165" fmla="*/ 9896355 w 9941412"/>
              <a:gd name="connsiteY12-166" fmla="*/ 474732 h 636800"/>
              <a:gd name="connsiteX13-167" fmla="*/ 9838482 w 9941412"/>
              <a:gd name="connsiteY13-168" fmla="*/ 486307 h 636800"/>
              <a:gd name="connsiteX0-169" fmla="*/ 0 w 9941412"/>
              <a:gd name="connsiteY0-170" fmla="*/ 636777 h 636800"/>
              <a:gd name="connsiteX1-171" fmla="*/ 1018573 w 9941412"/>
              <a:gd name="connsiteY1-172" fmla="*/ 127491 h 636800"/>
              <a:gd name="connsiteX2-173" fmla="*/ 1909824 w 9941412"/>
              <a:gd name="connsiteY2-174" fmla="*/ 636777 h 636800"/>
              <a:gd name="connsiteX3-175" fmla="*/ 2893671 w 9941412"/>
              <a:gd name="connsiteY3-176" fmla="*/ 150641 h 636800"/>
              <a:gd name="connsiteX4-177" fmla="*/ 3634452 w 9941412"/>
              <a:gd name="connsiteY4-178" fmla="*/ 567329 h 636800"/>
              <a:gd name="connsiteX5-179" fmla="*/ 4433105 w 9941412"/>
              <a:gd name="connsiteY5-180" fmla="*/ 115916 h 636800"/>
              <a:gd name="connsiteX6-181" fmla="*/ 5162310 w 9941412"/>
              <a:gd name="connsiteY6-182" fmla="*/ 625203 h 636800"/>
              <a:gd name="connsiteX7-183" fmla="*/ 5960963 w 9941412"/>
              <a:gd name="connsiteY7-184" fmla="*/ 127492 h 636800"/>
              <a:gd name="connsiteX8-185" fmla="*/ 6713317 w 9941412"/>
              <a:gd name="connsiteY8-186" fmla="*/ 567329 h 636800"/>
              <a:gd name="connsiteX9-187" fmla="*/ 7535119 w 9941412"/>
              <a:gd name="connsiteY9-188" fmla="*/ 58043 h 636800"/>
              <a:gd name="connsiteX10-189" fmla="*/ 8368497 w 9941412"/>
              <a:gd name="connsiteY10-190" fmla="*/ 532605 h 636800"/>
              <a:gd name="connsiteX11-191" fmla="*/ 8970381 w 9941412"/>
              <a:gd name="connsiteY11-192" fmla="*/ 170 h 636800"/>
              <a:gd name="connsiteX12-193" fmla="*/ 9896355 w 9941412"/>
              <a:gd name="connsiteY12-194" fmla="*/ 474732 h 636800"/>
              <a:gd name="connsiteX13-195" fmla="*/ 9838482 w 9941412"/>
              <a:gd name="connsiteY13-196" fmla="*/ 486307 h 636800"/>
              <a:gd name="connsiteX0-197" fmla="*/ 0 w 9941412"/>
              <a:gd name="connsiteY0-198" fmla="*/ 694630 h 694653"/>
              <a:gd name="connsiteX1-199" fmla="*/ 1018573 w 9941412"/>
              <a:gd name="connsiteY1-200" fmla="*/ 185344 h 694653"/>
              <a:gd name="connsiteX2-201" fmla="*/ 1909824 w 9941412"/>
              <a:gd name="connsiteY2-202" fmla="*/ 694630 h 694653"/>
              <a:gd name="connsiteX3-203" fmla="*/ 2893671 w 9941412"/>
              <a:gd name="connsiteY3-204" fmla="*/ 208494 h 694653"/>
              <a:gd name="connsiteX4-205" fmla="*/ 3634452 w 9941412"/>
              <a:gd name="connsiteY4-206" fmla="*/ 625182 h 694653"/>
              <a:gd name="connsiteX5-207" fmla="*/ 4433105 w 9941412"/>
              <a:gd name="connsiteY5-208" fmla="*/ 173769 h 694653"/>
              <a:gd name="connsiteX6-209" fmla="*/ 5162310 w 9941412"/>
              <a:gd name="connsiteY6-210" fmla="*/ 683056 h 694653"/>
              <a:gd name="connsiteX7-211" fmla="*/ 5960963 w 9941412"/>
              <a:gd name="connsiteY7-212" fmla="*/ 185345 h 694653"/>
              <a:gd name="connsiteX8-213" fmla="*/ 6713317 w 9941412"/>
              <a:gd name="connsiteY8-214" fmla="*/ 625182 h 694653"/>
              <a:gd name="connsiteX9-215" fmla="*/ 7535119 w 9941412"/>
              <a:gd name="connsiteY9-216" fmla="*/ 115896 h 694653"/>
              <a:gd name="connsiteX10-217" fmla="*/ 8368497 w 9941412"/>
              <a:gd name="connsiteY10-218" fmla="*/ 590458 h 694653"/>
              <a:gd name="connsiteX11-219" fmla="*/ 9144001 w 9941412"/>
              <a:gd name="connsiteY11-220" fmla="*/ 149 h 694653"/>
              <a:gd name="connsiteX12-221" fmla="*/ 9896355 w 9941412"/>
              <a:gd name="connsiteY12-222" fmla="*/ 532585 h 694653"/>
              <a:gd name="connsiteX13-223" fmla="*/ 9838482 w 9941412"/>
              <a:gd name="connsiteY13-224" fmla="*/ 544160 h 694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</a:cxnLst>
            <a:rect l="l" t="t" r="r" b="b"/>
            <a:pathLst>
              <a:path w="9941412" h="694653">
                <a:moveTo>
                  <a:pt x="0" y="694630"/>
                </a:moveTo>
                <a:cubicBezTo>
                  <a:pt x="309623" y="503648"/>
                  <a:pt x="700269" y="185344"/>
                  <a:pt x="1018573" y="185344"/>
                </a:cubicBezTo>
                <a:cubicBezTo>
                  <a:pt x="1336877" y="185344"/>
                  <a:pt x="1597308" y="690772"/>
                  <a:pt x="1909824" y="694630"/>
                </a:cubicBezTo>
                <a:cubicBezTo>
                  <a:pt x="2222340" y="698488"/>
                  <a:pt x="2606233" y="220069"/>
                  <a:pt x="2893671" y="208494"/>
                </a:cubicBezTo>
                <a:cubicBezTo>
                  <a:pt x="3181109" y="196919"/>
                  <a:pt x="3377880" y="630969"/>
                  <a:pt x="3634452" y="625182"/>
                </a:cubicBezTo>
                <a:cubicBezTo>
                  <a:pt x="3891024" y="619395"/>
                  <a:pt x="4178462" y="164123"/>
                  <a:pt x="4433105" y="173769"/>
                </a:cubicBezTo>
                <a:cubicBezTo>
                  <a:pt x="4687748" y="183415"/>
                  <a:pt x="4907667" y="681127"/>
                  <a:pt x="5162310" y="683056"/>
                </a:cubicBezTo>
                <a:cubicBezTo>
                  <a:pt x="5416953" y="684985"/>
                  <a:pt x="5702462" y="194991"/>
                  <a:pt x="5960963" y="185345"/>
                </a:cubicBezTo>
                <a:cubicBezTo>
                  <a:pt x="6219464" y="175699"/>
                  <a:pt x="6450958" y="636757"/>
                  <a:pt x="6713317" y="625182"/>
                </a:cubicBezTo>
                <a:cubicBezTo>
                  <a:pt x="6975676" y="613607"/>
                  <a:pt x="7259256" y="121683"/>
                  <a:pt x="7535119" y="115896"/>
                </a:cubicBezTo>
                <a:cubicBezTo>
                  <a:pt x="7810982" y="110109"/>
                  <a:pt x="8100350" y="609749"/>
                  <a:pt x="8368497" y="590458"/>
                </a:cubicBezTo>
                <a:cubicBezTo>
                  <a:pt x="8636644" y="571167"/>
                  <a:pt x="8889358" y="9794"/>
                  <a:pt x="9144001" y="149"/>
                </a:cubicBezTo>
                <a:cubicBezTo>
                  <a:pt x="9398644" y="-9496"/>
                  <a:pt x="9751672" y="451562"/>
                  <a:pt x="9896355" y="532585"/>
                </a:cubicBezTo>
                <a:cubicBezTo>
                  <a:pt x="10041039" y="613608"/>
                  <a:pt x="9786396" y="474712"/>
                  <a:pt x="9838482" y="544160"/>
                </a:cubicBezTo>
              </a:path>
            </a:pathLst>
          </a:custGeom>
          <a:noFill/>
          <a:ln w="57150">
            <a:solidFill>
              <a:srgbClr val="1AFA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4044758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 flipV="1">
            <a:off x="3068862" y="371148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 flipV="1">
            <a:off x="5599853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>
            <a:endCxn id="3" idx="4"/>
          </p:cNvCxnSpPr>
          <p:nvPr/>
        </p:nvCxnSpPr>
        <p:spPr>
          <a:xfrm flipV="1">
            <a:off x="4756643" y="3686133"/>
            <a:ext cx="38660" cy="1025230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/>
          <p:nvPr/>
        </p:nvCxnSpPr>
        <p:spPr>
          <a:xfrm flipV="1">
            <a:off x="7188417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/>
          <p:cNvCxnSpPr/>
          <p:nvPr/>
        </p:nvCxnSpPr>
        <p:spPr>
          <a:xfrm flipV="1">
            <a:off x="7870869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/>
          <p:nvPr/>
        </p:nvCxnSpPr>
        <p:spPr>
          <a:xfrm flipV="1">
            <a:off x="8642547" y="22524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/>
          <p:cNvCxnSpPr/>
          <p:nvPr/>
        </p:nvCxnSpPr>
        <p:spPr>
          <a:xfrm flipV="1">
            <a:off x="6321977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/>
          <p:nvPr/>
        </p:nvCxnSpPr>
        <p:spPr>
          <a:xfrm flipV="1">
            <a:off x="9499641" y="3722131"/>
            <a:ext cx="19375" cy="989232"/>
          </a:xfrm>
          <a:prstGeom prst="line">
            <a:avLst/>
          </a:prstGeom>
          <a:ln w="28575">
            <a:solidFill>
              <a:srgbClr val="1AFAF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682348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文本框 132"/>
          <p:cNvSpPr txBox="1"/>
          <p:nvPr/>
        </p:nvSpPr>
        <p:spPr>
          <a:xfrm>
            <a:off x="3664807" y="1755516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定位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文本框 133"/>
          <p:cNvSpPr txBox="1"/>
          <p:nvPr/>
        </p:nvSpPr>
        <p:spPr>
          <a:xfrm>
            <a:off x="4302235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5197148" y="1755516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脚本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5922122" y="4891398"/>
            <a:ext cx="811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试拍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7" name="文本框 136"/>
          <p:cNvSpPr txBox="1"/>
          <p:nvPr/>
        </p:nvSpPr>
        <p:spPr>
          <a:xfrm>
            <a:off x="6729489" y="1570850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问题反馈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8" name="文本框 137"/>
          <p:cNvSpPr txBox="1"/>
          <p:nvPr/>
        </p:nvSpPr>
        <p:spPr>
          <a:xfrm>
            <a:off x="7542009" y="4706732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正式拍摄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9" name="文本框 138"/>
          <p:cNvSpPr txBox="1"/>
          <p:nvPr/>
        </p:nvSpPr>
        <p:spPr>
          <a:xfrm>
            <a:off x="8261830" y="1570850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后期剪辑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0" name="文本框 139"/>
          <p:cNvSpPr txBox="1"/>
          <p:nvPr/>
        </p:nvSpPr>
        <p:spPr>
          <a:xfrm>
            <a:off x="9161896" y="4706732"/>
            <a:ext cx="81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内容上传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995904" y="3686133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椭圆 141"/>
          <p:cNvSpPr/>
          <p:nvPr/>
        </p:nvSpPr>
        <p:spPr>
          <a:xfrm>
            <a:off x="3952425" y="3209844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椭圆 142"/>
          <p:cNvSpPr/>
          <p:nvPr/>
        </p:nvSpPr>
        <p:spPr>
          <a:xfrm>
            <a:off x="4709859" y="3595751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椭圆 143"/>
          <p:cNvSpPr/>
          <p:nvPr/>
        </p:nvSpPr>
        <p:spPr>
          <a:xfrm>
            <a:off x="5510704" y="3166103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椭圆 144"/>
          <p:cNvSpPr/>
          <p:nvPr/>
        </p:nvSpPr>
        <p:spPr>
          <a:xfrm>
            <a:off x="6249019" y="3664202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椭圆 150"/>
          <p:cNvSpPr/>
          <p:nvPr/>
        </p:nvSpPr>
        <p:spPr>
          <a:xfrm>
            <a:off x="7083016" y="317294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2" name="椭圆 151"/>
          <p:cNvSpPr/>
          <p:nvPr/>
        </p:nvSpPr>
        <p:spPr>
          <a:xfrm>
            <a:off x="7795068" y="3628536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椭圆 152"/>
          <p:cNvSpPr/>
          <p:nvPr/>
        </p:nvSpPr>
        <p:spPr>
          <a:xfrm>
            <a:off x="8569589" y="311947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椭圆 153"/>
          <p:cNvSpPr/>
          <p:nvPr/>
        </p:nvSpPr>
        <p:spPr>
          <a:xfrm>
            <a:off x="9416918" y="3593800"/>
            <a:ext cx="184666" cy="184666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57" name="矩形 156"/>
          <p:cNvSpPr/>
          <p:nvPr/>
        </p:nvSpPr>
        <p:spPr>
          <a:xfrm>
            <a:off x="2682348" y="21621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8" name="矩形 157"/>
          <p:cNvSpPr/>
          <p:nvPr/>
        </p:nvSpPr>
        <p:spPr>
          <a:xfrm>
            <a:off x="2325229" y="398573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8" name="矩形 177"/>
          <p:cNvSpPr/>
          <p:nvPr/>
        </p:nvSpPr>
        <p:spPr>
          <a:xfrm>
            <a:off x="8452984" y="11843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2" name="矩形 191"/>
          <p:cNvSpPr/>
          <p:nvPr/>
        </p:nvSpPr>
        <p:spPr>
          <a:xfrm>
            <a:off x="1510099" y="237551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3180072" y="940086"/>
            <a:ext cx="6146819" cy="1448145"/>
            <a:chOff x="3180072" y="940086"/>
            <a:chExt cx="6146819" cy="1448145"/>
          </a:xfrm>
        </p:grpSpPr>
        <p:sp>
          <p:nvSpPr>
            <p:cNvPr id="103" name="文本框 102"/>
            <p:cNvSpPr txBox="1"/>
            <p:nvPr/>
          </p:nvSpPr>
          <p:spPr>
            <a:xfrm>
              <a:off x="3180072" y="94168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PART05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3267305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PART05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PART05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395247" y="2991727"/>
            <a:ext cx="7402729" cy="1323439"/>
            <a:chOff x="2395247" y="2991727"/>
            <a:chExt cx="7402729" cy="1323439"/>
          </a:xfrm>
        </p:grpSpPr>
        <p:sp>
          <p:nvSpPr>
            <p:cNvPr id="105" name="文本框 104"/>
            <p:cNvSpPr txBox="1"/>
            <p:nvPr/>
          </p:nvSpPr>
          <p:spPr>
            <a:xfrm>
              <a:off x="2395247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账号矩阵玩法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2464081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账号矩阵玩法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账号矩阵玩法</a:t>
              </a:r>
              <a:endParaRPr lang="zh-CN" altLang="en-US" sz="8000" dirty="0"/>
            </a:p>
          </p:txBody>
        </p:sp>
      </p:grpSp>
      <p:cxnSp>
        <p:nvCxnSpPr>
          <p:cNvPr id="78" name="直接连接符 77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矩形 105"/>
          <p:cNvSpPr/>
          <p:nvPr/>
        </p:nvSpPr>
        <p:spPr>
          <a:xfrm>
            <a:off x="8956641" y="194004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7" name="矩形 106"/>
          <p:cNvSpPr/>
          <p:nvPr/>
        </p:nvSpPr>
        <p:spPr>
          <a:xfrm>
            <a:off x="8956641" y="12892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7862582" y="20068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6803653" y="194004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0" name="矩形 109"/>
          <p:cNvSpPr/>
          <p:nvPr/>
        </p:nvSpPr>
        <p:spPr>
          <a:xfrm>
            <a:off x="5941465" y="15198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1" name="矩形 110"/>
          <p:cNvSpPr/>
          <p:nvPr/>
        </p:nvSpPr>
        <p:spPr>
          <a:xfrm>
            <a:off x="5217303" y="19209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4838178" y="143625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4248174" y="18156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3358565" y="18613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2274521" y="33188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2321255" y="403928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8" name="矩形 117"/>
          <p:cNvSpPr/>
          <p:nvPr/>
        </p:nvSpPr>
        <p:spPr>
          <a:xfrm>
            <a:off x="3311663" y="33380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9" name="矩形 118"/>
          <p:cNvSpPr/>
          <p:nvPr/>
        </p:nvSpPr>
        <p:spPr>
          <a:xfrm>
            <a:off x="3996794" y="40502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4466948" y="322921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矩形 120"/>
          <p:cNvSpPr/>
          <p:nvPr/>
        </p:nvSpPr>
        <p:spPr>
          <a:xfrm>
            <a:off x="4805546" y="40164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2" name="矩形 121"/>
          <p:cNvSpPr/>
          <p:nvPr/>
        </p:nvSpPr>
        <p:spPr>
          <a:xfrm>
            <a:off x="5709147" y="37907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4" name="矩形 123"/>
          <p:cNvSpPr/>
          <p:nvPr/>
        </p:nvSpPr>
        <p:spPr>
          <a:xfrm>
            <a:off x="6155644" y="33730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5" name="矩形 124"/>
          <p:cNvSpPr/>
          <p:nvPr/>
        </p:nvSpPr>
        <p:spPr>
          <a:xfrm>
            <a:off x="6972441" y="40147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6" name="矩形 125"/>
          <p:cNvSpPr/>
          <p:nvPr/>
        </p:nvSpPr>
        <p:spPr>
          <a:xfrm>
            <a:off x="7192139" y="343463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8222136" y="32262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8" name="矩形 127"/>
          <p:cNvSpPr/>
          <p:nvPr/>
        </p:nvSpPr>
        <p:spPr>
          <a:xfrm>
            <a:off x="8522471" y="39642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9" name="矩形 128"/>
          <p:cNvSpPr/>
          <p:nvPr/>
        </p:nvSpPr>
        <p:spPr>
          <a:xfrm>
            <a:off x="9523078" y="394137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0" name="矩形 129"/>
          <p:cNvSpPr/>
          <p:nvPr/>
        </p:nvSpPr>
        <p:spPr>
          <a:xfrm>
            <a:off x="8473295" y="14809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7875428" y="13349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2" name="矩形 131"/>
          <p:cNvSpPr/>
          <p:nvPr/>
        </p:nvSpPr>
        <p:spPr>
          <a:xfrm>
            <a:off x="7389083" y="17214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3" name="矩形 132"/>
          <p:cNvSpPr/>
          <p:nvPr/>
        </p:nvSpPr>
        <p:spPr>
          <a:xfrm>
            <a:off x="6832435" y="146162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6045345" y="19011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5" name="矩形 134"/>
          <p:cNvSpPr/>
          <p:nvPr/>
        </p:nvSpPr>
        <p:spPr>
          <a:xfrm>
            <a:off x="5406865" y="128923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6" name="矩形 135"/>
          <p:cNvSpPr/>
          <p:nvPr/>
        </p:nvSpPr>
        <p:spPr>
          <a:xfrm>
            <a:off x="4805546" y="174844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7" name="矩形 136"/>
          <p:cNvSpPr/>
          <p:nvPr/>
        </p:nvSpPr>
        <p:spPr>
          <a:xfrm>
            <a:off x="4421760" y="132138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9" name="矩形 138"/>
          <p:cNvSpPr/>
          <p:nvPr/>
        </p:nvSpPr>
        <p:spPr>
          <a:xfrm>
            <a:off x="3807231" y="14133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0" name="矩形 139"/>
          <p:cNvSpPr/>
          <p:nvPr/>
        </p:nvSpPr>
        <p:spPr>
          <a:xfrm>
            <a:off x="3097079" y="134424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1" name="矩形 140"/>
          <p:cNvSpPr/>
          <p:nvPr/>
        </p:nvSpPr>
        <p:spPr>
          <a:xfrm>
            <a:off x="2263084" y="36794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2" name="矩形 141"/>
          <p:cNvSpPr/>
          <p:nvPr/>
        </p:nvSpPr>
        <p:spPr>
          <a:xfrm>
            <a:off x="3267305" y="39918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3" name="矩形 142"/>
          <p:cNvSpPr/>
          <p:nvPr/>
        </p:nvSpPr>
        <p:spPr>
          <a:xfrm>
            <a:off x="3548127" y="36443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4" name="矩形 143"/>
          <p:cNvSpPr/>
          <p:nvPr/>
        </p:nvSpPr>
        <p:spPr>
          <a:xfrm>
            <a:off x="4288167" y="38986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5" name="矩形 144"/>
          <p:cNvSpPr/>
          <p:nvPr/>
        </p:nvSpPr>
        <p:spPr>
          <a:xfrm>
            <a:off x="3729770" y="31807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1" name="矩形 150"/>
          <p:cNvSpPr/>
          <p:nvPr/>
        </p:nvSpPr>
        <p:spPr>
          <a:xfrm>
            <a:off x="4868799" y="355003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2" name="矩形 151"/>
          <p:cNvSpPr/>
          <p:nvPr/>
        </p:nvSpPr>
        <p:spPr>
          <a:xfrm>
            <a:off x="5836643" y="32033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3" name="矩形 152"/>
          <p:cNvSpPr/>
          <p:nvPr/>
        </p:nvSpPr>
        <p:spPr>
          <a:xfrm>
            <a:off x="6269029" y="402589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4" name="矩形 153"/>
          <p:cNvSpPr/>
          <p:nvPr/>
        </p:nvSpPr>
        <p:spPr>
          <a:xfrm>
            <a:off x="7436958" y="40838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5" name="矩形 154"/>
          <p:cNvSpPr/>
          <p:nvPr/>
        </p:nvSpPr>
        <p:spPr>
          <a:xfrm>
            <a:off x="9430798" y="334645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6" name="矩形 155"/>
          <p:cNvSpPr/>
          <p:nvPr/>
        </p:nvSpPr>
        <p:spPr>
          <a:xfrm>
            <a:off x="8332908" y="354276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打造多账号矩阵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378641" y="2532570"/>
            <a:ext cx="9824603" cy="3451643"/>
            <a:chOff x="1254342" y="4957329"/>
            <a:chExt cx="7177837" cy="1466337"/>
          </a:xfrm>
        </p:grpSpPr>
        <p:cxnSp>
          <p:nvCxnSpPr>
            <p:cNvPr id="4" name="连接符: 肘形 3"/>
            <p:cNvCxnSpPr/>
            <p:nvPr/>
          </p:nvCxnSpPr>
          <p:spPr>
            <a:xfrm flipV="1">
              <a:off x="1254342" y="5934887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连接符: 肘形 132"/>
            <p:cNvCxnSpPr/>
            <p:nvPr/>
          </p:nvCxnSpPr>
          <p:spPr>
            <a:xfrm flipV="1">
              <a:off x="3033521" y="5446108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连接符: 肘形 133"/>
            <p:cNvCxnSpPr/>
            <p:nvPr/>
          </p:nvCxnSpPr>
          <p:spPr>
            <a:xfrm flipV="1">
              <a:off x="4836729" y="4957329"/>
              <a:ext cx="3595450" cy="488779"/>
            </a:xfrm>
            <a:prstGeom prst="bentConnector3">
              <a:avLst/>
            </a:prstGeom>
            <a:ln w="57150">
              <a:solidFill>
                <a:srgbClr val="DC0DD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文本框 5"/>
          <p:cNvSpPr txBox="1"/>
          <p:nvPr/>
        </p:nvSpPr>
        <p:spPr>
          <a:xfrm>
            <a:off x="1538224" y="5331624"/>
            <a:ext cx="2030852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数据测试期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0" name="等腰三角形 249"/>
          <p:cNvSpPr/>
          <p:nvPr/>
        </p:nvSpPr>
        <p:spPr>
          <a:xfrm rot="5400000">
            <a:off x="8709628" y="431632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6883654" y="51974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3" name="矩形 252"/>
          <p:cNvSpPr/>
          <p:nvPr/>
        </p:nvSpPr>
        <p:spPr>
          <a:xfrm>
            <a:off x="4835696" y="597421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8" name="矩形 257"/>
          <p:cNvSpPr/>
          <p:nvPr/>
        </p:nvSpPr>
        <p:spPr>
          <a:xfrm>
            <a:off x="7696981" y="4735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9" name="矩形 258"/>
          <p:cNvSpPr/>
          <p:nvPr/>
        </p:nvSpPr>
        <p:spPr>
          <a:xfrm>
            <a:off x="5406807" y="567367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60" name="矩形 259"/>
          <p:cNvSpPr/>
          <p:nvPr/>
        </p:nvSpPr>
        <p:spPr>
          <a:xfrm>
            <a:off x="2802940" y="637794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0" name="文本框 99"/>
          <p:cNvSpPr txBox="1"/>
          <p:nvPr/>
        </p:nvSpPr>
        <p:spPr>
          <a:xfrm>
            <a:off x="4102602" y="4184205"/>
            <a:ext cx="1845311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定型期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2-4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343674" y="3003874"/>
            <a:ext cx="2018970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择优打造期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8871123" y="1939321"/>
            <a:ext cx="2057356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矩阵成型期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689940" y="3171861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755633" y="3407948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965809" y="3304042"/>
            <a:ext cx="1434679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周时间，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个方向，同步高频更新。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椭圆 107"/>
          <p:cNvSpPr/>
          <p:nvPr/>
        </p:nvSpPr>
        <p:spPr>
          <a:xfrm>
            <a:off x="4101124" y="2161352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9" name="直接连接符 108"/>
          <p:cNvCxnSpPr/>
          <p:nvPr/>
        </p:nvCxnSpPr>
        <p:spPr>
          <a:xfrm flipH="1">
            <a:off x="4166817" y="2397439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本框 109"/>
          <p:cNvSpPr txBox="1"/>
          <p:nvPr/>
        </p:nvSpPr>
        <p:spPr>
          <a:xfrm>
            <a:off x="4376993" y="2113346"/>
            <a:ext cx="1434679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周后，选择数据较好的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复制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份，差异化量产。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椭圆 110"/>
          <p:cNvSpPr/>
          <p:nvPr/>
        </p:nvSpPr>
        <p:spPr>
          <a:xfrm>
            <a:off x="6380546" y="1020534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3" name="直接连接符 112"/>
          <p:cNvCxnSpPr/>
          <p:nvPr/>
        </p:nvCxnSpPr>
        <p:spPr>
          <a:xfrm flipH="1">
            <a:off x="6446239" y="1256621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文本框 113"/>
          <p:cNvSpPr txBox="1"/>
          <p:nvPr/>
        </p:nvSpPr>
        <p:spPr>
          <a:xfrm>
            <a:off x="6656415" y="943571"/>
            <a:ext cx="1434679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选择数据最好的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个账号，重点打造，做头部账号。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8912312" y="66678"/>
            <a:ext cx="170780" cy="170780"/>
          </a:xfrm>
          <a:prstGeom prst="ellips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6" name="直接连接符 115"/>
          <p:cNvCxnSpPr/>
          <p:nvPr/>
        </p:nvCxnSpPr>
        <p:spPr>
          <a:xfrm flipH="1">
            <a:off x="8978005" y="302765"/>
            <a:ext cx="18548" cy="1713451"/>
          </a:xfrm>
          <a:prstGeom prst="line">
            <a:avLst/>
          </a:prstGeom>
          <a:ln w="28575">
            <a:solidFill>
              <a:srgbClr val="1AFAF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文本框 116"/>
          <p:cNvSpPr txBox="1"/>
          <p:nvPr/>
        </p:nvSpPr>
        <p:spPr>
          <a:xfrm>
            <a:off x="9188181" y="198859"/>
            <a:ext cx="1434679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个中心账号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+N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个原创矩阵小号的引流矩阵。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2383672" y="2980152"/>
            <a:ext cx="7422774" cy="1335014"/>
            <a:chOff x="2383672" y="2980152"/>
            <a:chExt cx="7422774" cy="1335014"/>
          </a:xfrm>
        </p:grpSpPr>
        <p:sp>
          <p:nvSpPr>
            <p:cNvPr id="106" name="文本框 105"/>
            <p:cNvSpPr txBox="1"/>
            <p:nvPr/>
          </p:nvSpPr>
          <p:spPr>
            <a:xfrm>
              <a:off x="2383672" y="2980152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剪辑工具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2472551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剪辑工具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剪辑工具</a:t>
              </a:r>
              <a:endParaRPr lang="zh-CN" altLang="en-US" sz="8000" dirty="0"/>
            </a:p>
          </p:txBody>
        </p:sp>
      </p:grpSp>
      <p:cxnSp>
        <p:nvCxnSpPr>
          <p:cNvPr id="78" name="直接连接符 77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3182563" y="909203"/>
            <a:ext cx="6141837" cy="1489008"/>
            <a:chOff x="3182563" y="909203"/>
            <a:chExt cx="6141837" cy="1489008"/>
          </a:xfrm>
        </p:grpSpPr>
        <p:sp>
          <p:nvSpPr>
            <p:cNvPr id="104" name="文本框 103"/>
            <p:cNvSpPr txBox="1"/>
            <p:nvPr/>
          </p:nvSpPr>
          <p:spPr>
            <a:xfrm>
              <a:off x="3182563" y="932353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PART06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3264814" y="951661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PART06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PART06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3229476" y="909203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PART06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7" name="矩形 106"/>
          <p:cNvSpPr/>
          <p:nvPr/>
        </p:nvSpPr>
        <p:spPr>
          <a:xfrm>
            <a:off x="8956850" y="182719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7893720" y="13063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9" name="矩形 108"/>
          <p:cNvSpPr/>
          <p:nvPr/>
        </p:nvSpPr>
        <p:spPr>
          <a:xfrm>
            <a:off x="7704157" y="198352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0" name="矩形 109"/>
          <p:cNvSpPr/>
          <p:nvPr/>
        </p:nvSpPr>
        <p:spPr>
          <a:xfrm>
            <a:off x="6568939" y="187513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1" name="矩形 110"/>
          <p:cNvSpPr/>
          <p:nvPr/>
        </p:nvSpPr>
        <p:spPr>
          <a:xfrm>
            <a:off x="5833231" y="135596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5322105" y="185227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4" name="矩形 113"/>
          <p:cNvSpPr/>
          <p:nvPr/>
        </p:nvSpPr>
        <p:spPr>
          <a:xfrm>
            <a:off x="4835968" y="14814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5" name="矩形 114"/>
          <p:cNvSpPr/>
          <p:nvPr/>
        </p:nvSpPr>
        <p:spPr>
          <a:xfrm>
            <a:off x="4181028" y="189491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6" name="矩形 115"/>
          <p:cNvSpPr/>
          <p:nvPr/>
        </p:nvSpPr>
        <p:spPr>
          <a:xfrm>
            <a:off x="3801903" y="150429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7" name="矩形 116"/>
          <p:cNvSpPr/>
          <p:nvPr/>
        </p:nvSpPr>
        <p:spPr>
          <a:xfrm>
            <a:off x="3235935" y="34260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8" name="矩形 117"/>
          <p:cNvSpPr/>
          <p:nvPr/>
        </p:nvSpPr>
        <p:spPr>
          <a:xfrm>
            <a:off x="2407130" y="35961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9" name="矩形 118"/>
          <p:cNvSpPr/>
          <p:nvPr/>
        </p:nvSpPr>
        <p:spPr>
          <a:xfrm>
            <a:off x="3422778" y="403928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矩形 119"/>
          <p:cNvSpPr/>
          <p:nvPr/>
        </p:nvSpPr>
        <p:spPr>
          <a:xfrm>
            <a:off x="4456843" y="35961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1" name="矩形 120"/>
          <p:cNvSpPr/>
          <p:nvPr/>
        </p:nvSpPr>
        <p:spPr>
          <a:xfrm>
            <a:off x="5435156" y="32400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2" name="矩形 121"/>
          <p:cNvSpPr/>
          <p:nvPr/>
        </p:nvSpPr>
        <p:spPr>
          <a:xfrm>
            <a:off x="5282435" y="382995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4" name="矩形 123"/>
          <p:cNvSpPr/>
          <p:nvPr/>
        </p:nvSpPr>
        <p:spPr>
          <a:xfrm>
            <a:off x="6379376" y="39949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5" name="矩形 124"/>
          <p:cNvSpPr/>
          <p:nvPr/>
        </p:nvSpPr>
        <p:spPr>
          <a:xfrm>
            <a:off x="6758501" y="357718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6" name="矩形 125"/>
          <p:cNvSpPr/>
          <p:nvPr/>
        </p:nvSpPr>
        <p:spPr>
          <a:xfrm>
            <a:off x="8494704" y="325306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9470819" y="39492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8" name="矩形 127"/>
          <p:cNvSpPr/>
          <p:nvPr/>
        </p:nvSpPr>
        <p:spPr>
          <a:xfrm>
            <a:off x="9461152" y="331518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9" name="矩形 128"/>
          <p:cNvSpPr/>
          <p:nvPr/>
        </p:nvSpPr>
        <p:spPr>
          <a:xfrm>
            <a:off x="8494704" y="360774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0" name="矩形 129"/>
          <p:cNvSpPr/>
          <p:nvPr/>
        </p:nvSpPr>
        <p:spPr>
          <a:xfrm>
            <a:off x="8509532" y="403928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7137626" y="37842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2" name="矩形 131"/>
          <p:cNvSpPr/>
          <p:nvPr/>
        </p:nvSpPr>
        <p:spPr>
          <a:xfrm>
            <a:off x="7414893" y="329878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3" name="矩形 132"/>
          <p:cNvSpPr/>
          <p:nvPr/>
        </p:nvSpPr>
        <p:spPr>
          <a:xfrm>
            <a:off x="5484038" y="3532921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4267280" y="390262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5" name="矩形 134"/>
          <p:cNvSpPr/>
          <p:nvPr/>
        </p:nvSpPr>
        <p:spPr>
          <a:xfrm>
            <a:off x="4466049" y="32302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6" name="矩形 135"/>
          <p:cNvSpPr/>
          <p:nvPr/>
        </p:nvSpPr>
        <p:spPr>
          <a:xfrm>
            <a:off x="2312744" y="323020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7" name="矩形 136"/>
          <p:cNvSpPr/>
          <p:nvPr/>
        </p:nvSpPr>
        <p:spPr>
          <a:xfrm>
            <a:off x="2326897" y="41201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926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剪辑及数据分析工具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2" name="矩形 251"/>
          <p:cNvSpPr/>
          <p:nvPr/>
        </p:nvSpPr>
        <p:spPr>
          <a:xfrm>
            <a:off x="7892808" y="50911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59" name="矩形 258"/>
          <p:cNvSpPr/>
          <p:nvPr/>
        </p:nvSpPr>
        <p:spPr>
          <a:xfrm>
            <a:off x="6415961" y="556735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任意多边形: 形状 6"/>
          <p:cNvSpPr/>
          <p:nvPr/>
        </p:nvSpPr>
        <p:spPr>
          <a:xfrm>
            <a:off x="2658251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8" name="任意多边形: 形状 7"/>
          <p:cNvSpPr/>
          <p:nvPr/>
        </p:nvSpPr>
        <p:spPr>
          <a:xfrm>
            <a:off x="3674866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9" name="任意多边形: 形状 8"/>
          <p:cNvSpPr/>
          <p:nvPr/>
        </p:nvSpPr>
        <p:spPr>
          <a:xfrm>
            <a:off x="4656861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2" name="任意多边形: 形状 11"/>
          <p:cNvSpPr/>
          <p:nvPr/>
        </p:nvSpPr>
        <p:spPr>
          <a:xfrm>
            <a:off x="5673476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3" name="任意多边形: 形状 12"/>
          <p:cNvSpPr/>
          <p:nvPr/>
        </p:nvSpPr>
        <p:spPr>
          <a:xfrm>
            <a:off x="6645534" y="321895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4" name="任意多边形: 形状 13"/>
          <p:cNvSpPr/>
          <p:nvPr/>
        </p:nvSpPr>
        <p:spPr>
          <a:xfrm>
            <a:off x="7662149" y="1461226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DC0DD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7" name="任意多边形: 形状 16"/>
          <p:cNvSpPr/>
          <p:nvPr/>
        </p:nvSpPr>
        <p:spPr>
          <a:xfrm>
            <a:off x="2720987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1" name="任意多边形: 形状 20"/>
          <p:cNvSpPr/>
          <p:nvPr/>
        </p:nvSpPr>
        <p:spPr>
          <a:xfrm>
            <a:off x="3737602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2" name="任意多边形: 形状 21"/>
          <p:cNvSpPr/>
          <p:nvPr/>
        </p:nvSpPr>
        <p:spPr>
          <a:xfrm>
            <a:off x="4719597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3" name="任意多边形: 形状 22"/>
          <p:cNvSpPr/>
          <p:nvPr/>
        </p:nvSpPr>
        <p:spPr>
          <a:xfrm>
            <a:off x="5736212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4" name="任意多边形: 形状 23"/>
          <p:cNvSpPr/>
          <p:nvPr/>
        </p:nvSpPr>
        <p:spPr>
          <a:xfrm>
            <a:off x="6708270" y="330143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5" name="任意多边形: 形状 24"/>
          <p:cNvSpPr/>
          <p:nvPr/>
        </p:nvSpPr>
        <p:spPr>
          <a:xfrm>
            <a:off x="7724885" y="1543708"/>
            <a:ext cx="1719164" cy="197605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solidFill>
            <a:srgbClr val="2C0A2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29" name="矩形 228"/>
          <p:cNvSpPr/>
          <p:nvPr/>
        </p:nvSpPr>
        <p:spPr>
          <a:xfrm>
            <a:off x="8258644" y="448173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0" name="矩形 229"/>
          <p:cNvSpPr/>
          <p:nvPr/>
        </p:nvSpPr>
        <p:spPr>
          <a:xfrm>
            <a:off x="6370890" y="391046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1" name="矩形 230"/>
          <p:cNvSpPr/>
          <p:nvPr/>
        </p:nvSpPr>
        <p:spPr>
          <a:xfrm>
            <a:off x="4345356" y="466517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2" name="矩形 231"/>
          <p:cNvSpPr/>
          <p:nvPr/>
        </p:nvSpPr>
        <p:spPr>
          <a:xfrm>
            <a:off x="5387654" y="26883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3" name="矩形 232"/>
          <p:cNvSpPr/>
          <p:nvPr/>
        </p:nvSpPr>
        <p:spPr>
          <a:xfrm>
            <a:off x="7309982" y="19462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4" name="矩形 233"/>
          <p:cNvSpPr/>
          <p:nvPr/>
        </p:nvSpPr>
        <p:spPr>
          <a:xfrm>
            <a:off x="8577217" y="14254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5" name="矩形 234"/>
          <p:cNvSpPr/>
          <p:nvPr/>
        </p:nvSpPr>
        <p:spPr>
          <a:xfrm>
            <a:off x="9352292" y="231162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6" name="矩形 235"/>
          <p:cNvSpPr/>
          <p:nvPr/>
        </p:nvSpPr>
        <p:spPr>
          <a:xfrm>
            <a:off x="3484176" y="19875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7" name="矩形 236"/>
          <p:cNvSpPr/>
          <p:nvPr/>
        </p:nvSpPr>
        <p:spPr>
          <a:xfrm>
            <a:off x="4345355" y="149509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8" name="矩形 237"/>
          <p:cNvSpPr/>
          <p:nvPr/>
        </p:nvSpPr>
        <p:spPr>
          <a:xfrm>
            <a:off x="3280568" y="271049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9" name="矩形 238"/>
          <p:cNvSpPr/>
          <p:nvPr/>
        </p:nvSpPr>
        <p:spPr>
          <a:xfrm>
            <a:off x="2471150" y="49016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0" name="矩形 239"/>
          <p:cNvSpPr/>
          <p:nvPr/>
        </p:nvSpPr>
        <p:spPr>
          <a:xfrm>
            <a:off x="5584386" y="530927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3" name="矩形 242"/>
          <p:cNvSpPr/>
          <p:nvPr/>
        </p:nvSpPr>
        <p:spPr>
          <a:xfrm>
            <a:off x="7570782" y="51569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4" name="矩形 243"/>
          <p:cNvSpPr/>
          <p:nvPr/>
        </p:nvSpPr>
        <p:spPr>
          <a:xfrm>
            <a:off x="5464183" y="223724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5" name="矩形 244"/>
          <p:cNvSpPr/>
          <p:nvPr/>
        </p:nvSpPr>
        <p:spPr>
          <a:xfrm>
            <a:off x="7314311" y="30258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7" name="矩形 246"/>
          <p:cNvSpPr/>
          <p:nvPr/>
        </p:nvSpPr>
        <p:spPr>
          <a:xfrm>
            <a:off x="9271697" y="303508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图形 3"/>
          <p:cNvGrpSpPr/>
          <p:nvPr/>
        </p:nvGrpSpPr>
        <p:grpSpPr>
          <a:xfrm>
            <a:off x="4130385" y="1988722"/>
            <a:ext cx="933599" cy="1086023"/>
            <a:chOff x="4130385" y="1988722"/>
            <a:chExt cx="933599" cy="1086023"/>
          </a:xfrm>
          <a:solidFill>
            <a:srgbClr val="DC0DDA"/>
          </a:solidFill>
        </p:grpSpPr>
        <p:sp>
          <p:nvSpPr>
            <p:cNvPr id="6" name="任意多边形: 形状 5"/>
            <p:cNvSpPr/>
            <p:nvPr/>
          </p:nvSpPr>
          <p:spPr>
            <a:xfrm>
              <a:off x="4165823" y="2554216"/>
              <a:ext cx="879869" cy="498998"/>
            </a:xfrm>
            <a:custGeom>
              <a:avLst/>
              <a:gdLst>
                <a:gd name="connsiteX0" fmla="*/ 879869 w 879869"/>
                <a:gd name="connsiteY0" fmla="*/ 0 h 498998"/>
                <a:gd name="connsiteX1" fmla="*/ 879869 w 879869"/>
                <a:gd name="connsiteY1" fmla="*/ 383728 h 498998"/>
                <a:gd name="connsiteX2" fmla="*/ 764599 w 879869"/>
                <a:gd name="connsiteY2" fmla="*/ 498999 h 498998"/>
                <a:gd name="connsiteX3" fmla="*/ 115271 w 879869"/>
                <a:gd name="connsiteY3" fmla="*/ 498999 h 498998"/>
                <a:gd name="connsiteX4" fmla="*/ 0 w 879869"/>
                <a:gd name="connsiteY4" fmla="*/ 383728 h 498998"/>
                <a:gd name="connsiteX5" fmla="*/ 0 w 879869"/>
                <a:gd name="connsiteY5" fmla="*/ 0 h 498998"/>
                <a:gd name="connsiteX6" fmla="*/ 879869 w 879869"/>
                <a:gd name="connsiteY6" fmla="*/ 0 h 498998"/>
                <a:gd name="connsiteX7" fmla="*/ 879869 w 879869"/>
                <a:gd name="connsiteY7" fmla="*/ 0 h 498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9869" h="498998">
                  <a:moveTo>
                    <a:pt x="879869" y="0"/>
                  </a:moveTo>
                  <a:lnTo>
                    <a:pt x="879869" y="383728"/>
                  </a:lnTo>
                  <a:cubicBezTo>
                    <a:pt x="879869" y="447175"/>
                    <a:pt x="828045" y="498999"/>
                    <a:pt x="764599" y="498999"/>
                  </a:cubicBezTo>
                  <a:lnTo>
                    <a:pt x="115271" y="498999"/>
                  </a:lnTo>
                  <a:cubicBezTo>
                    <a:pt x="51824" y="498999"/>
                    <a:pt x="0" y="447175"/>
                    <a:pt x="0" y="383728"/>
                  </a:cubicBezTo>
                  <a:lnTo>
                    <a:pt x="0" y="0"/>
                  </a:lnTo>
                  <a:lnTo>
                    <a:pt x="879869" y="0"/>
                  </a:lnTo>
                  <a:lnTo>
                    <a:pt x="879869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4150581" y="2538973"/>
              <a:ext cx="910354" cy="529483"/>
            </a:xfrm>
            <a:custGeom>
              <a:avLst/>
              <a:gdLst>
                <a:gd name="connsiteX0" fmla="*/ 910354 w 910354"/>
                <a:gd name="connsiteY0" fmla="*/ 15242 h 529483"/>
                <a:gd name="connsiteX1" fmla="*/ 910354 w 910354"/>
                <a:gd name="connsiteY1" fmla="*/ 398971 h 529483"/>
                <a:gd name="connsiteX2" fmla="*/ 872058 w 910354"/>
                <a:gd name="connsiteY2" fmla="*/ 491187 h 529483"/>
                <a:gd name="connsiteX3" fmla="*/ 779841 w 910354"/>
                <a:gd name="connsiteY3" fmla="*/ 529484 h 529483"/>
                <a:gd name="connsiteX4" fmla="*/ 130513 w 910354"/>
                <a:gd name="connsiteY4" fmla="*/ 529484 h 529483"/>
                <a:gd name="connsiteX5" fmla="*/ 38297 w 910354"/>
                <a:gd name="connsiteY5" fmla="*/ 491187 h 529483"/>
                <a:gd name="connsiteX6" fmla="*/ 0 w 910354"/>
                <a:gd name="connsiteY6" fmla="*/ 398971 h 529483"/>
                <a:gd name="connsiteX7" fmla="*/ 0 w 910354"/>
                <a:gd name="connsiteY7" fmla="*/ 15242 h 529483"/>
                <a:gd name="connsiteX8" fmla="*/ 15242 w 910354"/>
                <a:gd name="connsiteY8" fmla="*/ 0 h 529483"/>
                <a:gd name="connsiteX9" fmla="*/ 895112 w 910354"/>
                <a:gd name="connsiteY9" fmla="*/ 0 h 529483"/>
                <a:gd name="connsiteX10" fmla="*/ 910354 w 910354"/>
                <a:gd name="connsiteY10" fmla="*/ 15242 h 529483"/>
                <a:gd name="connsiteX11" fmla="*/ 910354 w 910354"/>
                <a:gd name="connsiteY11" fmla="*/ 15242 h 529483"/>
                <a:gd name="connsiteX12" fmla="*/ 879869 w 910354"/>
                <a:gd name="connsiteY12" fmla="*/ 398971 h 529483"/>
                <a:gd name="connsiteX13" fmla="*/ 879869 w 910354"/>
                <a:gd name="connsiteY13" fmla="*/ 30485 h 529483"/>
                <a:gd name="connsiteX14" fmla="*/ 30485 w 910354"/>
                <a:gd name="connsiteY14" fmla="*/ 30485 h 529483"/>
                <a:gd name="connsiteX15" fmla="*/ 30485 w 910354"/>
                <a:gd name="connsiteY15" fmla="*/ 398971 h 529483"/>
                <a:gd name="connsiteX16" fmla="*/ 59827 w 910354"/>
                <a:gd name="connsiteY16" fmla="*/ 469657 h 529483"/>
                <a:gd name="connsiteX17" fmla="*/ 130513 w 910354"/>
                <a:gd name="connsiteY17" fmla="*/ 498999 h 529483"/>
                <a:gd name="connsiteX18" fmla="*/ 779650 w 910354"/>
                <a:gd name="connsiteY18" fmla="*/ 498999 h 529483"/>
                <a:gd name="connsiteX19" fmla="*/ 850337 w 910354"/>
                <a:gd name="connsiteY19" fmla="*/ 469657 h 529483"/>
                <a:gd name="connsiteX20" fmla="*/ 879869 w 910354"/>
                <a:gd name="connsiteY20" fmla="*/ 398971 h 529483"/>
                <a:gd name="connsiteX21" fmla="*/ 879869 w 910354"/>
                <a:gd name="connsiteY21" fmla="*/ 398971 h 529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0354" h="529483">
                  <a:moveTo>
                    <a:pt x="910354" y="15242"/>
                  </a:moveTo>
                  <a:lnTo>
                    <a:pt x="910354" y="398971"/>
                  </a:lnTo>
                  <a:cubicBezTo>
                    <a:pt x="910354" y="434790"/>
                    <a:pt x="895683" y="467561"/>
                    <a:pt x="872058" y="491187"/>
                  </a:cubicBezTo>
                  <a:cubicBezTo>
                    <a:pt x="848432" y="514813"/>
                    <a:pt x="815661" y="529484"/>
                    <a:pt x="779841" y="529484"/>
                  </a:cubicBezTo>
                  <a:lnTo>
                    <a:pt x="130513" y="529484"/>
                  </a:lnTo>
                  <a:cubicBezTo>
                    <a:pt x="94503" y="529484"/>
                    <a:pt x="61922" y="514813"/>
                    <a:pt x="38297" y="491187"/>
                  </a:cubicBezTo>
                  <a:cubicBezTo>
                    <a:pt x="14671" y="467561"/>
                    <a:pt x="0" y="434790"/>
                    <a:pt x="0" y="398971"/>
                  </a:cubicBezTo>
                  <a:lnTo>
                    <a:pt x="0" y="15242"/>
                  </a:lnTo>
                  <a:cubicBezTo>
                    <a:pt x="0" y="6859"/>
                    <a:pt x="6859" y="0"/>
                    <a:pt x="15242" y="0"/>
                  </a:cubicBezTo>
                  <a:lnTo>
                    <a:pt x="895112" y="0"/>
                  </a:lnTo>
                  <a:cubicBezTo>
                    <a:pt x="903495" y="0"/>
                    <a:pt x="910354" y="6859"/>
                    <a:pt x="910354" y="15242"/>
                  </a:cubicBezTo>
                  <a:lnTo>
                    <a:pt x="910354" y="15242"/>
                  </a:lnTo>
                  <a:close/>
                  <a:moveTo>
                    <a:pt x="879869" y="398971"/>
                  </a:moveTo>
                  <a:lnTo>
                    <a:pt x="879869" y="30485"/>
                  </a:lnTo>
                  <a:lnTo>
                    <a:pt x="30485" y="30485"/>
                  </a:lnTo>
                  <a:lnTo>
                    <a:pt x="30485" y="398971"/>
                  </a:lnTo>
                  <a:cubicBezTo>
                    <a:pt x="30485" y="426407"/>
                    <a:pt x="41726" y="451557"/>
                    <a:pt x="59827" y="469657"/>
                  </a:cubicBezTo>
                  <a:cubicBezTo>
                    <a:pt x="77927" y="487758"/>
                    <a:pt x="103077" y="498999"/>
                    <a:pt x="130513" y="498999"/>
                  </a:cubicBezTo>
                  <a:lnTo>
                    <a:pt x="779650" y="498999"/>
                  </a:lnTo>
                  <a:cubicBezTo>
                    <a:pt x="807087" y="498999"/>
                    <a:pt x="832237" y="487758"/>
                    <a:pt x="850337" y="469657"/>
                  </a:cubicBezTo>
                  <a:cubicBezTo>
                    <a:pt x="868438" y="451557"/>
                    <a:pt x="879869" y="426407"/>
                    <a:pt x="879869" y="398971"/>
                  </a:cubicBezTo>
                  <a:lnTo>
                    <a:pt x="879869" y="39897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4165823" y="2374545"/>
              <a:ext cx="879869" cy="179670"/>
            </a:xfrm>
            <a:custGeom>
              <a:avLst/>
              <a:gdLst>
                <a:gd name="connsiteX0" fmla="*/ 879869 w 879869"/>
                <a:gd name="connsiteY0" fmla="*/ 0 h 179670"/>
                <a:gd name="connsiteX1" fmla="*/ 879869 w 879869"/>
                <a:gd name="connsiteY1" fmla="*/ 179670 h 179670"/>
                <a:gd name="connsiteX2" fmla="*/ 0 w 879869"/>
                <a:gd name="connsiteY2" fmla="*/ 179670 h 179670"/>
                <a:gd name="connsiteX3" fmla="*/ 0 w 879869"/>
                <a:gd name="connsiteY3" fmla="*/ 0 h 179670"/>
                <a:gd name="connsiteX4" fmla="*/ 879869 w 879869"/>
                <a:gd name="connsiteY4" fmla="*/ 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9869" h="179670">
                  <a:moveTo>
                    <a:pt x="879869" y="0"/>
                  </a:moveTo>
                  <a:lnTo>
                    <a:pt x="879869" y="179670"/>
                  </a:lnTo>
                  <a:lnTo>
                    <a:pt x="0" y="179670"/>
                  </a:lnTo>
                  <a:lnTo>
                    <a:pt x="0" y="0"/>
                  </a:lnTo>
                  <a:lnTo>
                    <a:pt x="879869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4150581" y="2359303"/>
              <a:ext cx="910354" cy="210154"/>
            </a:xfrm>
            <a:custGeom>
              <a:avLst/>
              <a:gdLst>
                <a:gd name="connsiteX0" fmla="*/ 910354 w 910354"/>
                <a:gd name="connsiteY0" fmla="*/ 15242 h 210154"/>
                <a:gd name="connsiteX1" fmla="*/ 910354 w 910354"/>
                <a:gd name="connsiteY1" fmla="*/ 194913 h 210154"/>
                <a:gd name="connsiteX2" fmla="*/ 895112 w 910354"/>
                <a:gd name="connsiteY2" fmla="*/ 210155 h 210154"/>
                <a:gd name="connsiteX3" fmla="*/ 15242 w 910354"/>
                <a:gd name="connsiteY3" fmla="*/ 210155 h 210154"/>
                <a:gd name="connsiteX4" fmla="*/ 0 w 910354"/>
                <a:gd name="connsiteY4" fmla="*/ 194913 h 210154"/>
                <a:gd name="connsiteX5" fmla="*/ 0 w 910354"/>
                <a:gd name="connsiteY5" fmla="*/ 15242 h 210154"/>
                <a:gd name="connsiteX6" fmla="*/ 15242 w 910354"/>
                <a:gd name="connsiteY6" fmla="*/ 0 h 210154"/>
                <a:gd name="connsiteX7" fmla="*/ 895112 w 910354"/>
                <a:gd name="connsiteY7" fmla="*/ 0 h 210154"/>
                <a:gd name="connsiteX8" fmla="*/ 910354 w 910354"/>
                <a:gd name="connsiteY8" fmla="*/ 15242 h 210154"/>
                <a:gd name="connsiteX9" fmla="*/ 910354 w 910354"/>
                <a:gd name="connsiteY9" fmla="*/ 15242 h 210154"/>
                <a:gd name="connsiteX10" fmla="*/ 879869 w 910354"/>
                <a:gd name="connsiteY10" fmla="*/ 179670 h 210154"/>
                <a:gd name="connsiteX11" fmla="*/ 879869 w 910354"/>
                <a:gd name="connsiteY11" fmla="*/ 30294 h 210154"/>
                <a:gd name="connsiteX12" fmla="*/ 30485 w 910354"/>
                <a:gd name="connsiteY12" fmla="*/ 30294 h 210154"/>
                <a:gd name="connsiteX13" fmla="*/ 30485 w 910354"/>
                <a:gd name="connsiteY13" fmla="*/ 179670 h 210154"/>
                <a:gd name="connsiteX14" fmla="*/ 879869 w 910354"/>
                <a:gd name="connsiteY14" fmla="*/ 179670 h 210154"/>
                <a:gd name="connsiteX15" fmla="*/ 879869 w 910354"/>
                <a:gd name="connsiteY15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10354" h="210154">
                  <a:moveTo>
                    <a:pt x="910354" y="15242"/>
                  </a:moveTo>
                  <a:lnTo>
                    <a:pt x="910354" y="194913"/>
                  </a:lnTo>
                  <a:cubicBezTo>
                    <a:pt x="910354" y="203296"/>
                    <a:pt x="903495" y="210155"/>
                    <a:pt x="895112" y="210155"/>
                  </a:cubicBez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lnTo>
                    <a:pt x="0" y="15242"/>
                  </a:lnTo>
                  <a:cubicBezTo>
                    <a:pt x="0" y="6859"/>
                    <a:pt x="6859" y="0"/>
                    <a:pt x="15242" y="0"/>
                  </a:cubicBezTo>
                  <a:lnTo>
                    <a:pt x="895112" y="0"/>
                  </a:lnTo>
                  <a:cubicBezTo>
                    <a:pt x="903495" y="0"/>
                    <a:pt x="910354" y="6859"/>
                    <a:pt x="910354" y="15242"/>
                  </a:cubicBezTo>
                  <a:lnTo>
                    <a:pt x="910354" y="15242"/>
                  </a:lnTo>
                  <a:close/>
                  <a:moveTo>
                    <a:pt x="879869" y="179670"/>
                  </a:moveTo>
                  <a:lnTo>
                    <a:pt x="879869" y="30294"/>
                  </a:lnTo>
                  <a:lnTo>
                    <a:pt x="30485" y="30294"/>
                  </a:lnTo>
                  <a:lnTo>
                    <a:pt x="30485" y="179670"/>
                  </a:lnTo>
                  <a:lnTo>
                    <a:pt x="879869" y="179670"/>
                  </a:lnTo>
                  <a:lnTo>
                    <a:pt x="879869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4713408" y="2374545"/>
              <a:ext cx="241211" cy="179670"/>
            </a:xfrm>
            <a:custGeom>
              <a:avLst/>
              <a:gdLst>
                <a:gd name="connsiteX0" fmla="*/ 155473 w 241211"/>
                <a:gd name="connsiteY0" fmla="*/ 179670 h 179670"/>
                <a:gd name="connsiteX1" fmla="*/ 0 w 241211"/>
                <a:gd name="connsiteY1" fmla="*/ 179670 h 179670"/>
                <a:gd name="connsiteX2" fmla="*/ 85739 w 241211"/>
                <a:gd name="connsiteY2" fmla="*/ 0 h 179670"/>
                <a:gd name="connsiteX3" fmla="*/ 241211 w 241211"/>
                <a:gd name="connsiteY3" fmla="*/ 0 h 179670"/>
                <a:gd name="connsiteX4" fmla="*/ 155473 w 241211"/>
                <a:gd name="connsiteY4" fmla="*/ 17967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211" h="179670">
                  <a:moveTo>
                    <a:pt x="155473" y="179670"/>
                  </a:moveTo>
                  <a:lnTo>
                    <a:pt x="0" y="179670"/>
                  </a:lnTo>
                  <a:lnTo>
                    <a:pt x="85739" y="0"/>
                  </a:lnTo>
                  <a:lnTo>
                    <a:pt x="241211" y="0"/>
                  </a:lnTo>
                  <a:lnTo>
                    <a:pt x="155473" y="17967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4698165" y="2359303"/>
              <a:ext cx="271886" cy="210154"/>
            </a:xfrm>
            <a:custGeom>
              <a:avLst/>
              <a:gdLst>
                <a:gd name="connsiteX0" fmla="*/ 170715 w 271886"/>
                <a:gd name="connsiteY0" fmla="*/ 210155 h 210154"/>
                <a:gd name="connsiteX1" fmla="*/ 15242 w 271886"/>
                <a:gd name="connsiteY1" fmla="*/ 210155 h 210154"/>
                <a:gd name="connsiteX2" fmla="*/ 0 w 271886"/>
                <a:gd name="connsiteY2" fmla="*/ 194913 h 210154"/>
                <a:gd name="connsiteX3" fmla="*/ 1715 w 271886"/>
                <a:gd name="connsiteY3" fmla="*/ 187863 h 210154"/>
                <a:gd name="connsiteX4" fmla="*/ 87263 w 271886"/>
                <a:gd name="connsiteY4" fmla="*/ 8574 h 210154"/>
                <a:gd name="connsiteX5" fmla="*/ 100981 w 271886"/>
                <a:gd name="connsiteY5" fmla="*/ 0 h 210154"/>
                <a:gd name="connsiteX6" fmla="*/ 100981 w 271886"/>
                <a:gd name="connsiteY6" fmla="*/ 0 h 210154"/>
                <a:gd name="connsiteX7" fmla="*/ 256644 w 271886"/>
                <a:gd name="connsiteY7" fmla="*/ 0 h 210154"/>
                <a:gd name="connsiteX8" fmla="*/ 271887 w 271886"/>
                <a:gd name="connsiteY8" fmla="*/ 15242 h 210154"/>
                <a:gd name="connsiteX9" fmla="*/ 270172 w 271886"/>
                <a:gd name="connsiteY9" fmla="*/ 22292 h 210154"/>
                <a:gd name="connsiteX10" fmla="*/ 184624 w 271886"/>
                <a:gd name="connsiteY10" fmla="*/ 201581 h 210154"/>
                <a:gd name="connsiteX11" fmla="*/ 170715 w 271886"/>
                <a:gd name="connsiteY11" fmla="*/ 210155 h 210154"/>
                <a:gd name="connsiteX12" fmla="*/ 170715 w 271886"/>
                <a:gd name="connsiteY12" fmla="*/ 210155 h 210154"/>
                <a:gd name="connsiteX13" fmla="*/ 170715 w 271886"/>
                <a:gd name="connsiteY13" fmla="*/ 210155 h 210154"/>
                <a:gd name="connsiteX14" fmla="*/ 39249 w 271886"/>
                <a:gd name="connsiteY14" fmla="*/ 179670 h 210154"/>
                <a:gd name="connsiteX15" fmla="*/ 161189 w 271886"/>
                <a:gd name="connsiteY15" fmla="*/ 179670 h 210154"/>
                <a:gd name="connsiteX16" fmla="*/ 232447 w 271886"/>
                <a:gd name="connsiteY16" fmla="*/ 30485 h 210154"/>
                <a:gd name="connsiteX17" fmla="*/ 110508 w 271886"/>
                <a:gd name="connsiteY17" fmla="*/ 30485 h 210154"/>
                <a:gd name="connsiteX18" fmla="*/ 39249 w 271886"/>
                <a:gd name="connsiteY18" fmla="*/ 179670 h 210154"/>
                <a:gd name="connsiteX19" fmla="*/ 39249 w 271886"/>
                <a:gd name="connsiteY19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71886" h="210154">
                  <a:moveTo>
                    <a:pt x="170715" y="210155"/>
                  </a:move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cubicBezTo>
                    <a:pt x="0" y="192436"/>
                    <a:pt x="572" y="189959"/>
                    <a:pt x="1715" y="187863"/>
                  </a:cubicBezTo>
                  <a:lnTo>
                    <a:pt x="87263" y="8574"/>
                  </a:lnTo>
                  <a:cubicBezTo>
                    <a:pt x="89930" y="3048"/>
                    <a:pt x="95265" y="0"/>
                    <a:pt x="100981" y="0"/>
                  </a:cubicBezTo>
                  <a:lnTo>
                    <a:pt x="100981" y="0"/>
                  </a:lnTo>
                  <a:lnTo>
                    <a:pt x="256644" y="0"/>
                  </a:lnTo>
                  <a:cubicBezTo>
                    <a:pt x="265028" y="0"/>
                    <a:pt x="271887" y="6859"/>
                    <a:pt x="271887" y="15242"/>
                  </a:cubicBezTo>
                  <a:cubicBezTo>
                    <a:pt x="271887" y="17719"/>
                    <a:pt x="271315" y="20196"/>
                    <a:pt x="270172" y="22292"/>
                  </a:cubicBezTo>
                  <a:lnTo>
                    <a:pt x="184624" y="201581"/>
                  </a:lnTo>
                  <a:cubicBezTo>
                    <a:pt x="181957" y="206916"/>
                    <a:pt x="176431" y="210155"/>
                    <a:pt x="170715" y="210155"/>
                  </a:cubicBezTo>
                  <a:lnTo>
                    <a:pt x="170715" y="210155"/>
                  </a:lnTo>
                  <a:lnTo>
                    <a:pt x="170715" y="210155"/>
                  </a:lnTo>
                  <a:close/>
                  <a:moveTo>
                    <a:pt x="39249" y="179670"/>
                  </a:moveTo>
                  <a:lnTo>
                    <a:pt x="161189" y="179670"/>
                  </a:lnTo>
                  <a:lnTo>
                    <a:pt x="232447" y="30485"/>
                  </a:lnTo>
                  <a:lnTo>
                    <a:pt x="110508" y="30485"/>
                  </a:lnTo>
                  <a:lnTo>
                    <a:pt x="39249" y="179670"/>
                  </a:lnTo>
                  <a:lnTo>
                    <a:pt x="39249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4407606" y="2374545"/>
              <a:ext cx="241402" cy="179670"/>
            </a:xfrm>
            <a:custGeom>
              <a:avLst/>
              <a:gdLst>
                <a:gd name="connsiteX0" fmla="*/ 155473 w 241402"/>
                <a:gd name="connsiteY0" fmla="*/ 179670 h 179670"/>
                <a:gd name="connsiteX1" fmla="*/ 0 w 241402"/>
                <a:gd name="connsiteY1" fmla="*/ 179670 h 179670"/>
                <a:gd name="connsiteX2" fmla="*/ 85739 w 241402"/>
                <a:gd name="connsiteY2" fmla="*/ 0 h 179670"/>
                <a:gd name="connsiteX3" fmla="*/ 241402 w 241402"/>
                <a:gd name="connsiteY3" fmla="*/ 0 h 179670"/>
                <a:gd name="connsiteX4" fmla="*/ 155473 w 241402"/>
                <a:gd name="connsiteY4" fmla="*/ 179670 h 17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02" h="179670">
                  <a:moveTo>
                    <a:pt x="155473" y="179670"/>
                  </a:moveTo>
                  <a:lnTo>
                    <a:pt x="0" y="179670"/>
                  </a:lnTo>
                  <a:lnTo>
                    <a:pt x="85739" y="0"/>
                  </a:lnTo>
                  <a:lnTo>
                    <a:pt x="241402" y="0"/>
                  </a:lnTo>
                  <a:lnTo>
                    <a:pt x="155473" y="17967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4392173" y="2359303"/>
              <a:ext cx="271886" cy="210154"/>
            </a:xfrm>
            <a:custGeom>
              <a:avLst/>
              <a:gdLst>
                <a:gd name="connsiteX0" fmla="*/ 170906 w 271886"/>
                <a:gd name="connsiteY0" fmla="*/ 210155 h 210154"/>
                <a:gd name="connsiteX1" fmla="*/ 15242 w 271886"/>
                <a:gd name="connsiteY1" fmla="*/ 210155 h 210154"/>
                <a:gd name="connsiteX2" fmla="*/ 0 w 271886"/>
                <a:gd name="connsiteY2" fmla="*/ 194913 h 210154"/>
                <a:gd name="connsiteX3" fmla="*/ 1715 w 271886"/>
                <a:gd name="connsiteY3" fmla="*/ 187863 h 210154"/>
                <a:gd name="connsiteX4" fmla="*/ 87263 w 271886"/>
                <a:gd name="connsiteY4" fmla="*/ 8574 h 210154"/>
                <a:gd name="connsiteX5" fmla="*/ 100981 w 271886"/>
                <a:gd name="connsiteY5" fmla="*/ 0 h 210154"/>
                <a:gd name="connsiteX6" fmla="*/ 100981 w 271886"/>
                <a:gd name="connsiteY6" fmla="*/ 0 h 210154"/>
                <a:gd name="connsiteX7" fmla="*/ 256644 w 271886"/>
                <a:gd name="connsiteY7" fmla="*/ 0 h 210154"/>
                <a:gd name="connsiteX8" fmla="*/ 271887 w 271886"/>
                <a:gd name="connsiteY8" fmla="*/ 15242 h 210154"/>
                <a:gd name="connsiteX9" fmla="*/ 270172 w 271886"/>
                <a:gd name="connsiteY9" fmla="*/ 22292 h 210154"/>
                <a:gd name="connsiteX10" fmla="*/ 184624 w 271886"/>
                <a:gd name="connsiteY10" fmla="*/ 201581 h 210154"/>
                <a:gd name="connsiteX11" fmla="*/ 170906 w 271886"/>
                <a:gd name="connsiteY11" fmla="*/ 210155 h 210154"/>
                <a:gd name="connsiteX12" fmla="*/ 170906 w 271886"/>
                <a:gd name="connsiteY12" fmla="*/ 210155 h 210154"/>
                <a:gd name="connsiteX13" fmla="*/ 170906 w 271886"/>
                <a:gd name="connsiteY13" fmla="*/ 210155 h 210154"/>
                <a:gd name="connsiteX14" fmla="*/ 39440 w 271886"/>
                <a:gd name="connsiteY14" fmla="*/ 179670 h 210154"/>
                <a:gd name="connsiteX15" fmla="*/ 161379 w 271886"/>
                <a:gd name="connsiteY15" fmla="*/ 179670 h 210154"/>
                <a:gd name="connsiteX16" fmla="*/ 232638 w 271886"/>
                <a:gd name="connsiteY16" fmla="*/ 30294 h 210154"/>
                <a:gd name="connsiteX17" fmla="*/ 110698 w 271886"/>
                <a:gd name="connsiteY17" fmla="*/ 30294 h 210154"/>
                <a:gd name="connsiteX18" fmla="*/ 39440 w 271886"/>
                <a:gd name="connsiteY18" fmla="*/ 179670 h 210154"/>
                <a:gd name="connsiteX19" fmla="*/ 39440 w 271886"/>
                <a:gd name="connsiteY19" fmla="*/ 179670 h 210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71886" h="210154">
                  <a:moveTo>
                    <a:pt x="170906" y="210155"/>
                  </a:moveTo>
                  <a:lnTo>
                    <a:pt x="15242" y="210155"/>
                  </a:lnTo>
                  <a:cubicBezTo>
                    <a:pt x="6859" y="210155"/>
                    <a:pt x="0" y="203296"/>
                    <a:pt x="0" y="194913"/>
                  </a:cubicBezTo>
                  <a:cubicBezTo>
                    <a:pt x="0" y="192436"/>
                    <a:pt x="572" y="189959"/>
                    <a:pt x="1715" y="187863"/>
                  </a:cubicBezTo>
                  <a:lnTo>
                    <a:pt x="87263" y="8574"/>
                  </a:lnTo>
                  <a:cubicBezTo>
                    <a:pt x="89930" y="3048"/>
                    <a:pt x="95265" y="0"/>
                    <a:pt x="100981" y="0"/>
                  </a:cubicBezTo>
                  <a:lnTo>
                    <a:pt x="100981" y="0"/>
                  </a:lnTo>
                  <a:lnTo>
                    <a:pt x="256644" y="0"/>
                  </a:lnTo>
                  <a:cubicBezTo>
                    <a:pt x="265028" y="0"/>
                    <a:pt x="271887" y="6859"/>
                    <a:pt x="271887" y="15242"/>
                  </a:cubicBezTo>
                  <a:cubicBezTo>
                    <a:pt x="271887" y="17719"/>
                    <a:pt x="271315" y="20196"/>
                    <a:pt x="270172" y="22292"/>
                  </a:cubicBezTo>
                  <a:lnTo>
                    <a:pt x="184624" y="201581"/>
                  </a:lnTo>
                  <a:cubicBezTo>
                    <a:pt x="182147" y="206916"/>
                    <a:pt x="176622" y="210155"/>
                    <a:pt x="170906" y="210155"/>
                  </a:cubicBezTo>
                  <a:lnTo>
                    <a:pt x="170906" y="210155"/>
                  </a:lnTo>
                  <a:lnTo>
                    <a:pt x="170906" y="210155"/>
                  </a:lnTo>
                  <a:close/>
                  <a:moveTo>
                    <a:pt x="39440" y="179670"/>
                  </a:moveTo>
                  <a:lnTo>
                    <a:pt x="161379" y="179670"/>
                  </a:lnTo>
                  <a:lnTo>
                    <a:pt x="232638" y="30294"/>
                  </a:lnTo>
                  <a:lnTo>
                    <a:pt x="110698" y="30294"/>
                  </a:lnTo>
                  <a:lnTo>
                    <a:pt x="39440" y="179670"/>
                  </a:lnTo>
                  <a:lnTo>
                    <a:pt x="39440" y="17967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/>
            <p:cNvSpPr/>
            <p:nvPr/>
          </p:nvSpPr>
          <p:spPr>
            <a:xfrm>
              <a:off x="4145616" y="2003763"/>
              <a:ext cx="872258" cy="370782"/>
            </a:xfrm>
            <a:custGeom>
              <a:avLst/>
              <a:gdLst>
                <a:gd name="connsiteX0" fmla="*/ 86511 w 872258"/>
                <a:gd name="connsiteY0" fmla="*/ 165391 h 370782"/>
                <a:gd name="connsiteX1" fmla="*/ 715262 w 872258"/>
                <a:gd name="connsiteY1" fmla="*/ 3631 h 370782"/>
                <a:gd name="connsiteX2" fmla="*/ 855683 w 872258"/>
                <a:gd name="connsiteY2" fmla="*/ 86511 h 370782"/>
                <a:gd name="connsiteX3" fmla="*/ 872259 w 872258"/>
                <a:gd name="connsiteY3" fmla="*/ 151292 h 370782"/>
                <a:gd name="connsiteX4" fmla="*/ 20207 w 872258"/>
                <a:gd name="connsiteY4" fmla="*/ 370783 h 370782"/>
                <a:gd name="connsiteX5" fmla="*/ 3631 w 872258"/>
                <a:gd name="connsiteY5" fmla="*/ 306002 h 370782"/>
                <a:gd name="connsiteX6" fmla="*/ 86511 w 872258"/>
                <a:gd name="connsiteY6" fmla="*/ 165391 h 370782"/>
                <a:gd name="connsiteX7" fmla="*/ 86511 w 872258"/>
                <a:gd name="connsiteY7" fmla="*/ 165391 h 37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2258" h="370782">
                  <a:moveTo>
                    <a:pt x="86511" y="165391"/>
                  </a:moveTo>
                  <a:lnTo>
                    <a:pt x="715262" y="3631"/>
                  </a:lnTo>
                  <a:cubicBezTo>
                    <a:pt x="776613" y="-12183"/>
                    <a:pt x="839869" y="25161"/>
                    <a:pt x="855683" y="86511"/>
                  </a:cubicBezTo>
                  <a:lnTo>
                    <a:pt x="872259" y="151292"/>
                  </a:lnTo>
                  <a:lnTo>
                    <a:pt x="20207" y="370783"/>
                  </a:lnTo>
                  <a:lnTo>
                    <a:pt x="3631" y="306002"/>
                  </a:lnTo>
                  <a:cubicBezTo>
                    <a:pt x="-12183" y="244461"/>
                    <a:pt x="25161" y="181205"/>
                    <a:pt x="86511" y="165391"/>
                  </a:cubicBezTo>
                  <a:lnTo>
                    <a:pt x="86511" y="165391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/>
            </a:p>
          </p:txBody>
        </p:sp>
        <p:sp>
          <p:nvSpPr>
            <p:cNvPr id="30" name="任意多边形: 形状 29"/>
            <p:cNvSpPr/>
            <p:nvPr/>
          </p:nvSpPr>
          <p:spPr>
            <a:xfrm>
              <a:off x="4130463" y="1988609"/>
              <a:ext cx="902564" cy="401088"/>
            </a:xfrm>
            <a:custGeom>
              <a:avLst/>
              <a:gdLst>
                <a:gd name="connsiteX0" fmla="*/ 97854 w 902564"/>
                <a:gd name="connsiteY0" fmla="*/ 165874 h 401088"/>
                <a:gd name="connsiteX1" fmla="*/ 726414 w 902564"/>
                <a:gd name="connsiteY1" fmla="*/ 4114 h 401088"/>
                <a:gd name="connsiteX2" fmla="*/ 726605 w 902564"/>
                <a:gd name="connsiteY2" fmla="*/ 4114 h 401088"/>
                <a:gd name="connsiteX3" fmla="*/ 726605 w 902564"/>
                <a:gd name="connsiteY3" fmla="*/ 4114 h 401088"/>
                <a:gd name="connsiteX4" fmla="*/ 726795 w 902564"/>
                <a:gd name="connsiteY4" fmla="*/ 4114 h 401088"/>
                <a:gd name="connsiteX5" fmla="*/ 825490 w 902564"/>
                <a:gd name="connsiteY5" fmla="*/ 18213 h 401088"/>
                <a:gd name="connsiteX6" fmla="*/ 885507 w 902564"/>
                <a:gd name="connsiteY6" fmla="*/ 97664 h 401088"/>
                <a:gd name="connsiteX7" fmla="*/ 885507 w 902564"/>
                <a:gd name="connsiteY7" fmla="*/ 98045 h 401088"/>
                <a:gd name="connsiteX8" fmla="*/ 885507 w 902564"/>
                <a:gd name="connsiteY8" fmla="*/ 98045 h 401088"/>
                <a:gd name="connsiteX9" fmla="*/ 902083 w 902564"/>
                <a:gd name="connsiteY9" fmla="*/ 162825 h 401088"/>
                <a:gd name="connsiteX10" fmla="*/ 891223 w 902564"/>
                <a:gd name="connsiteY10" fmla="*/ 181307 h 401088"/>
                <a:gd name="connsiteX11" fmla="*/ 39171 w 902564"/>
                <a:gd name="connsiteY11" fmla="*/ 400607 h 401088"/>
                <a:gd name="connsiteX12" fmla="*/ 20690 w 902564"/>
                <a:gd name="connsiteY12" fmla="*/ 389747 h 401088"/>
                <a:gd name="connsiteX13" fmla="*/ 4114 w 902564"/>
                <a:gd name="connsiteY13" fmla="*/ 324967 h 401088"/>
                <a:gd name="connsiteX14" fmla="*/ 18213 w 902564"/>
                <a:gd name="connsiteY14" fmla="*/ 226081 h 401088"/>
                <a:gd name="connsiteX15" fmla="*/ 97854 w 902564"/>
                <a:gd name="connsiteY15" fmla="*/ 165874 h 401088"/>
                <a:gd name="connsiteX16" fmla="*/ 97854 w 902564"/>
                <a:gd name="connsiteY16" fmla="*/ 165874 h 401088"/>
                <a:gd name="connsiteX17" fmla="*/ 734036 w 902564"/>
                <a:gd name="connsiteY17" fmla="*/ 33646 h 401088"/>
                <a:gd name="connsiteX18" fmla="*/ 105285 w 902564"/>
                <a:gd name="connsiteY18" fmla="*/ 195406 h 401088"/>
                <a:gd name="connsiteX19" fmla="*/ 44125 w 902564"/>
                <a:gd name="connsiteY19" fmla="*/ 241514 h 401088"/>
                <a:gd name="connsiteX20" fmla="*/ 33265 w 902564"/>
                <a:gd name="connsiteY20" fmla="*/ 317345 h 401088"/>
                <a:gd name="connsiteX21" fmla="*/ 46221 w 902564"/>
                <a:gd name="connsiteY21" fmla="*/ 367455 h 401088"/>
                <a:gd name="connsiteX22" fmla="*/ 869122 w 902564"/>
                <a:gd name="connsiteY22" fmla="*/ 155776 h 401088"/>
                <a:gd name="connsiteX23" fmla="*/ 856166 w 902564"/>
                <a:gd name="connsiteY23" fmla="*/ 105666 h 401088"/>
                <a:gd name="connsiteX24" fmla="*/ 856166 w 902564"/>
                <a:gd name="connsiteY24" fmla="*/ 105666 h 401088"/>
                <a:gd name="connsiteX25" fmla="*/ 810057 w 902564"/>
                <a:gd name="connsiteY25" fmla="*/ 44506 h 401088"/>
                <a:gd name="connsiteX26" fmla="*/ 734036 w 902564"/>
                <a:gd name="connsiteY26" fmla="*/ 33646 h 401088"/>
                <a:gd name="connsiteX27" fmla="*/ 734036 w 902564"/>
                <a:gd name="connsiteY27" fmla="*/ 33646 h 401088"/>
                <a:gd name="connsiteX28" fmla="*/ 734036 w 902564"/>
                <a:gd name="connsiteY28" fmla="*/ 33646 h 401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02564" h="401088">
                  <a:moveTo>
                    <a:pt x="97854" y="165874"/>
                  </a:moveTo>
                  <a:lnTo>
                    <a:pt x="726414" y="4114"/>
                  </a:lnTo>
                  <a:lnTo>
                    <a:pt x="726605" y="4114"/>
                  </a:lnTo>
                  <a:lnTo>
                    <a:pt x="726605" y="4114"/>
                  </a:lnTo>
                  <a:lnTo>
                    <a:pt x="726795" y="4114"/>
                  </a:lnTo>
                  <a:cubicBezTo>
                    <a:pt x="761472" y="-4841"/>
                    <a:pt x="796720" y="1256"/>
                    <a:pt x="825490" y="18213"/>
                  </a:cubicBezTo>
                  <a:cubicBezTo>
                    <a:pt x="854260" y="35170"/>
                    <a:pt x="876552" y="62987"/>
                    <a:pt x="885507" y="97664"/>
                  </a:cubicBezTo>
                  <a:lnTo>
                    <a:pt x="885507" y="98045"/>
                  </a:lnTo>
                  <a:lnTo>
                    <a:pt x="885507" y="98045"/>
                  </a:lnTo>
                  <a:lnTo>
                    <a:pt x="902083" y="162825"/>
                  </a:lnTo>
                  <a:cubicBezTo>
                    <a:pt x="904179" y="171018"/>
                    <a:pt x="899225" y="179211"/>
                    <a:pt x="891223" y="181307"/>
                  </a:cubicBezTo>
                  <a:lnTo>
                    <a:pt x="39171" y="400607"/>
                  </a:lnTo>
                  <a:cubicBezTo>
                    <a:pt x="30978" y="402703"/>
                    <a:pt x="22786" y="397749"/>
                    <a:pt x="20690" y="389747"/>
                  </a:cubicBezTo>
                  <a:lnTo>
                    <a:pt x="4114" y="324967"/>
                  </a:lnTo>
                  <a:cubicBezTo>
                    <a:pt x="-4841" y="290100"/>
                    <a:pt x="1256" y="254851"/>
                    <a:pt x="18213" y="226081"/>
                  </a:cubicBezTo>
                  <a:cubicBezTo>
                    <a:pt x="35170" y="197311"/>
                    <a:pt x="63178" y="174829"/>
                    <a:pt x="97854" y="165874"/>
                  </a:cubicBezTo>
                  <a:lnTo>
                    <a:pt x="97854" y="165874"/>
                  </a:lnTo>
                  <a:close/>
                  <a:moveTo>
                    <a:pt x="734036" y="33646"/>
                  </a:moveTo>
                  <a:lnTo>
                    <a:pt x="105285" y="195406"/>
                  </a:lnTo>
                  <a:cubicBezTo>
                    <a:pt x="78611" y="202265"/>
                    <a:pt x="57272" y="219413"/>
                    <a:pt x="44125" y="241514"/>
                  </a:cubicBezTo>
                  <a:cubicBezTo>
                    <a:pt x="30978" y="263616"/>
                    <a:pt x="26406" y="290671"/>
                    <a:pt x="33265" y="317345"/>
                  </a:cubicBezTo>
                  <a:lnTo>
                    <a:pt x="46221" y="367455"/>
                  </a:lnTo>
                  <a:lnTo>
                    <a:pt x="869122" y="155776"/>
                  </a:lnTo>
                  <a:lnTo>
                    <a:pt x="856166" y="105666"/>
                  </a:lnTo>
                  <a:lnTo>
                    <a:pt x="856166" y="105666"/>
                  </a:lnTo>
                  <a:cubicBezTo>
                    <a:pt x="849306" y="78992"/>
                    <a:pt x="832159" y="57653"/>
                    <a:pt x="810057" y="44506"/>
                  </a:cubicBezTo>
                  <a:cubicBezTo>
                    <a:pt x="787956" y="31359"/>
                    <a:pt x="760710" y="26787"/>
                    <a:pt x="734036" y="33646"/>
                  </a:cubicBezTo>
                  <a:lnTo>
                    <a:pt x="734036" y="33646"/>
                  </a:lnTo>
                  <a:lnTo>
                    <a:pt x="734036" y="33646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任意多边形: 形状 30"/>
            <p:cNvSpPr/>
            <p:nvPr/>
          </p:nvSpPr>
          <p:spPr>
            <a:xfrm>
              <a:off x="4651295" y="2025113"/>
              <a:ext cx="278555" cy="191483"/>
            </a:xfrm>
            <a:custGeom>
              <a:avLst/>
              <a:gdLst>
                <a:gd name="connsiteX0" fmla="*/ 150710 w 278555"/>
                <a:gd name="connsiteY0" fmla="*/ 0 h 191483"/>
                <a:gd name="connsiteX1" fmla="*/ 0 w 278555"/>
                <a:gd name="connsiteY1" fmla="*/ 38868 h 191483"/>
                <a:gd name="connsiteX2" fmla="*/ 127846 w 278555"/>
                <a:gd name="connsiteY2" fmla="*/ 191483 h 191483"/>
                <a:gd name="connsiteX3" fmla="*/ 278555 w 278555"/>
                <a:gd name="connsiteY3" fmla="*/ 152805 h 191483"/>
                <a:gd name="connsiteX4" fmla="*/ 150710 w 278555"/>
                <a:gd name="connsiteY4" fmla="*/ 0 h 191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555" h="191483">
                  <a:moveTo>
                    <a:pt x="150710" y="0"/>
                  </a:moveTo>
                  <a:lnTo>
                    <a:pt x="0" y="38868"/>
                  </a:lnTo>
                  <a:lnTo>
                    <a:pt x="127846" y="191483"/>
                  </a:lnTo>
                  <a:lnTo>
                    <a:pt x="278555" y="152805"/>
                  </a:lnTo>
                  <a:lnTo>
                    <a:pt x="15071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4" name="任意多边形: 形状 223"/>
            <p:cNvSpPr/>
            <p:nvPr/>
          </p:nvSpPr>
          <p:spPr>
            <a:xfrm>
              <a:off x="4636142" y="2010029"/>
              <a:ext cx="308859" cy="221650"/>
            </a:xfrm>
            <a:custGeom>
              <a:avLst/>
              <a:gdLst>
                <a:gd name="connsiteX0" fmla="*/ 160336 w 308859"/>
                <a:gd name="connsiteY0" fmla="*/ 32231 h 221650"/>
                <a:gd name="connsiteX1" fmla="*/ 42208 w 308859"/>
                <a:gd name="connsiteY1" fmla="*/ 62716 h 221650"/>
                <a:gd name="connsiteX2" fmla="*/ 148524 w 308859"/>
                <a:gd name="connsiteY2" fmla="*/ 189609 h 221650"/>
                <a:gd name="connsiteX3" fmla="*/ 266652 w 308859"/>
                <a:gd name="connsiteY3" fmla="*/ 159125 h 221650"/>
                <a:gd name="connsiteX4" fmla="*/ 160336 w 308859"/>
                <a:gd name="connsiteY4" fmla="*/ 32231 h 221650"/>
                <a:gd name="connsiteX5" fmla="*/ 160336 w 308859"/>
                <a:gd name="connsiteY5" fmla="*/ 32231 h 221650"/>
                <a:gd name="connsiteX6" fmla="*/ 11342 w 308859"/>
                <a:gd name="connsiteY6" fmla="*/ 39281 h 221650"/>
                <a:gd name="connsiteX7" fmla="*/ 160908 w 308859"/>
                <a:gd name="connsiteY7" fmla="*/ 794 h 221650"/>
                <a:gd name="connsiteX8" fmla="*/ 177484 w 308859"/>
                <a:gd name="connsiteY8" fmla="*/ 5367 h 221650"/>
                <a:gd name="connsiteX9" fmla="*/ 305330 w 308859"/>
                <a:gd name="connsiteY9" fmla="*/ 157981 h 221650"/>
                <a:gd name="connsiteX10" fmla="*/ 305330 w 308859"/>
                <a:gd name="connsiteY10" fmla="*/ 157981 h 221650"/>
                <a:gd name="connsiteX11" fmla="*/ 308379 w 308859"/>
                <a:gd name="connsiteY11" fmla="*/ 163888 h 221650"/>
                <a:gd name="connsiteX12" fmla="*/ 297518 w 308859"/>
                <a:gd name="connsiteY12" fmla="*/ 182369 h 221650"/>
                <a:gd name="connsiteX13" fmla="*/ 147952 w 308859"/>
                <a:gd name="connsiteY13" fmla="*/ 220856 h 221650"/>
                <a:gd name="connsiteX14" fmla="*/ 131376 w 308859"/>
                <a:gd name="connsiteY14" fmla="*/ 216284 h 221650"/>
                <a:gd name="connsiteX15" fmla="*/ 3530 w 308859"/>
                <a:gd name="connsiteY15" fmla="*/ 63669 h 221650"/>
                <a:gd name="connsiteX16" fmla="*/ 3530 w 308859"/>
                <a:gd name="connsiteY16" fmla="*/ 63669 h 221650"/>
                <a:gd name="connsiteX17" fmla="*/ 481 w 308859"/>
                <a:gd name="connsiteY17" fmla="*/ 57762 h 221650"/>
                <a:gd name="connsiteX18" fmla="*/ 11342 w 308859"/>
                <a:gd name="connsiteY18" fmla="*/ 39281 h 221650"/>
                <a:gd name="connsiteX19" fmla="*/ 11342 w 308859"/>
                <a:gd name="connsiteY19" fmla="*/ 39281 h 22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859" h="221650">
                  <a:moveTo>
                    <a:pt x="160336" y="32231"/>
                  </a:moveTo>
                  <a:lnTo>
                    <a:pt x="42208" y="62716"/>
                  </a:lnTo>
                  <a:lnTo>
                    <a:pt x="148524" y="189609"/>
                  </a:lnTo>
                  <a:lnTo>
                    <a:pt x="266652" y="159125"/>
                  </a:lnTo>
                  <a:lnTo>
                    <a:pt x="160336" y="32231"/>
                  </a:lnTo>
                  <a:lnTo>
                    <a:pt x="160336" y="32231"/>
                  </a:lnTo>
                  <a:close/>
                  <a:moveTo>
                    <a:pt x="11342" y="39281"/>
                  </a:moveTo>
                  <a:lnTo>
                    <a:pt x="160908" y="794"/>
                  </a:lnTo>
                  <a:cubicBezTo>
                    <a:pt x="166624" y="-1111"/>
                    <a:pt x="173292" y="413"/>
                    <a:pt x="177484" y="5367"/>
                  </a:cubicBezTo>
                  <a:lnTo>
                    <a:pt x="305330" y="157981"/>
                  </a:lnTo>
                  <a:lnTo>
                    <a:pt x="305330" y="157981"/>
                  </a:lnTo>
                  <a:cubicBezTo>
                    <a:pt x="306664" y="159696"/>
                    <a:pt x="307807" y="161602"/>
                    <a:pt x="308379" y="163888"/>
                  </a:cubicBezTo>
                  <a:cubicBezTo>
                    <a:pt x="310474" y="172081"/>
                    <a:pt x="305521" y="180273"/>
                    <a:pt x="297518" y="182369"/>
                  </a:cubicBezTo>
                  <a:lnTo>
                    <a:pt x="147952" y="220856"/>
                  </a:lnTo>
                  <a:cubicBezTo>
                    <a:pt x="142236" y="222762"/>
                    <a:pt x="135567" y="221237"/>
                    <a:pt x="131376" y="216284"/>
                  </a:cubicBezTo>
                  <a:lnTo>
                    <a:pt x="3530" y="63669"/>
                  </a:lnTo>
                  <a:lnTo>
                    <a:pt x="3530" y="63669"/>
                  </a:lnTo>
                  <a:cubicBezTo>
                    <a:pt x="2196" y="61954"/>
                    <a:pt x="1053" y="60049"/>
                    <a:pt x="481" y="57762"/>
                  </a:cubicBezTo>
                  <a:cubicBezTo>
                    <a:pt x="-1614" y="49570"/>
                    <a:pt x="3339" y="41377"/>
                    <a:pt x="11342" y="39281"/>
                  </a:cubicBezTo>
                  <a:lnTo>
                    <a:pt x="11342" y="3928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5" name="任意多边形: 形状 224"/>
            <p:cNvSpPr/>
            <p:nvPr/>
          </p:nvSpPr>
          <p:spPr>
            <a:xfrm>
              <a:off x="4355210" y="2101325"/>
              <a:ext cx="278555" cy="191483"/>
            </a:xfrm>
            <a:custGeom>
              <a:avLst/>
              <a:gdLst>
                <a:gd name="connsiteX0" fmla="*/ 150710 w 278555"/>
                <a:gd name="connsiteY0" fmla="*/ 0 h 191483"/>
                <a:gd name="connsiteX1" fmla="*/ 0 w 278555"/>
                <a:gd name="connsiteY1" fmla="*/ 38868 h 191483"/>
                <a:gd name="connsiteX2" fmla="*/ 127846 w 278555"/>
                <a:gd name="connsiteY2" fmla="*/ 191483 h 191483"/>
                <a:gd name="connsiteX3" fmla="*/ 278555 w 278555"/>
                <a:gd name="connsiteY3" fmla="*/ 152805 h 191483"/>
                <a:gd name="connsiteX4" fmla="*/ 150710 w 278555"/>
                <a:gd name="connsiteY4" fmla="*/ 0 h 191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555" h="191483">
                  <a:moveTo>
                    <a:pt x="150710" y="0"/>
                  </a:moveTo>
                  <a:lnTo>
                    <a:pt x="0" y="38868"/>
                  </a:lnTo>
                  <a:lnTo>
                    <a:pt x="127846" y="191483"/>
                  </a:lnTo>
                  <a:lnTo>
                    <a:pt x="278555" y="152805"/>
                  </a:lnTo>
                  <a:lnTo>
                    <a:pt x="15071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6" name="任意多边形: 形状 225"/>
            <p:cNvSpPr/>
            <p:nvPr/>
          </p:nvSpPr>
          <p:spPr>
            <a:xfrm>
              <a:off x="4340058" y="2086241"/>
              <a:ext cx="308859" cy="221650"/>
            </a:xfrm>
            <a:custGeom>
              <a:avLst/>
              <a:gdLst>
                <a:gd name="connsiteX0" fmla="*/ 160336 w 308859"/>
                <a:gd name="connsiteY0" fmla="*/ 32231 h 221650"/>
                <a:gd name="connsiteX1" fmla="*/ 42208 w 308859"/>
                <a:gd name="connsiteY1" fmla="*/ 62716 h 221650"/>
                <a:gd name="connsiteX2" fmla="*/ 148523 w 308859"/>
                <a:gd name="connsiteY2" fmla="*/ 189609 h 221650"/>
                <a:gd name="connsiteX3" fmla="*/ 266652 w 308859"/>
                <a:gd name="connsiteY3" fmla="*/ 159125 h 221650"/>
                <a:gd name="connsiteX4" fmla="*/ 160336 w 308859"/>
                <a:gd name="connsiteY4" fmla="*/ 32231 h 221650"/>
                <a:gd name="connsiteX5" fmla="*/ 160336 w 308859"/>
                <a:gd name="connsiteY5" fmla="*/ 32231 h 221650"/>
                <a:gd name="connsiteX6" fmla="*/ 11342 w 308859"/>
                <a:gd name="connsiteY6" fmla="*/ 39281 h 221650"/>
                <a:gd name="connsiteX7" fmla="*/ 160908 w 308859"/>
                <a:gd name="connsiteY7" fmla="*/ 794 h 221650"/>
                <a:gd name="connsiteX8" fmla="*/ 177484 w 308859"/>
                <a:gd name="connsiteY8" fmla="*/ 5367 h 221650"/>
                <a:gd name="connsiteX9" fmla="*/ 305330 w 308859"/>
                <a:gd name="connsiteY9" fmla="*/ 157981 h 221650"/>
                <a:gd name="connsiteX10" fmla="*/ 305330 w 308859"/>
                <a:gd name="connsiteY10" fmla="*/ 157981 h 221650"/>
                <a:gd name="connsiteX11" fmla="*/ 308379 w 308859"/>
                <a:gd name="connsiteY11" fmla="*/ 163888 h 221650"/>
                <a:gd name="connsiteX12" fmla="*/ 297518 w 308859"/>
                <a:gd name="connsiteY12" fmla="*/ 182369 h 221650"/>
                <a:gd name="connsiteX13" fmla="*/ 147952 w 308859"/>
                <a:gd name="connsiteY13" fmla="*/ 220856 h 221650"/>
                <a:gd name="connsiteX14" fmla="*/ 131376 w 308859"/>
                <a:gd name="connsiteY14" fmla="*/ 216284 h 221650"/>
                <a:gd name="connsiteX15" fmla="*/ 3530 w 308859"/>
                <a:gd name="connsiteY15" fmla="*/ 63669 h 221650"/>
                <a:gd name="connsiteX16" fmla="*/ 3530 w 308859"/>
                <a:gd name="connsiteY16" fmla="*/ 63669 h 221650"/>
                <a:gd name="connsiteX17" fmla="*/ 481 w 308859"/>
                <a:gd name="connsiteY17" fmla="*/ 57762 h 221650"/>
                <a:gd name="connsiteX18" fmla="*/ 11342 w 308859"/>
                <a:gd name="connsiteY18" fmla="*/ 39281 h 221650"/>
                <a:gd name="connsiteX19" fmla="*/ 11342 w 308859"/>
                <a:gd name="connsiteY19" fmla="*/ 39281 h 22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859" h="221650">
                  <a:moveTo>
                    <a:pt x="160336" y="32231"/>
                  </a:moveTo>
                  <a:lnTo>
                    <a:pt x="42208" y="62716"/>
                  </a:lnTo>
                  <a:lnTo>
                    <a:pt x="148523" y="189609"/>
                  </a:lnTo>
                  <a:lnTo>
                    <a:pt x="266652" y="159125"/>
                  </a:lnTo>
                  <a:lnTo>
                    <a:pt x="160336" y="32231"/>
                  </a:lnTo>
                  <a:lnTo>
                    <a:pt x="160336" y="32231"/>
                  </a:lnTo>
                  <a:close/>
                  <a:moveTo>
                    <a:pt x="11342" y="39281"/>
                  </a:moveTo>
                  <a:lnTo>
                    <a:pt x="160908" y="794"/>
                  </a:lnTo>
                  <a:cubicBezTo>
                    <a:pt x="166624" y="-1111"/>
                    <a:pt x="173292" y="413"/>
                    <a:pt x="177484" y="5367"/>
                  </a:cubicBezTo>
                  <a:lnTo>
                    <a:pt x="305330" y="157981"/>
                  </a:lnTo>
                  <a:lnTo>
                    <a:pt x="305330" y="157981"/>
                  </a:lnTo>
                  <a:cubicBezTo>
                    <a:pt x="306664" y="159696"/>
                    <a:pt x="307807" y="161602"/>
                    <a:pt x="308379" y="163888"/>
                  </a:cubicBezTo>
                  <a:cubicBezTo>
                    <a:pt x="310474" y="172081"/>
                    <a:pt x="305521" y="180273"/>
                    <a:pt x="297518" y="182369"/>
                  </a:cubicBezTo>
                  <a:lnTo>
                    <a:pt x="147952" y="220856"/>
                  </a:lnTo>
                  <a:cubicBezTo>
                    <a:pt x="142236" y="222762"/>
                    <a:pt x="135567" y="221237"/>
                    <a:pt x="131376" y="216284"/>
                  </a:cubicBezTo>
                  <a:lnTo>
                    <a:pt x="3530" y="63669"/>
                  </a:lnTo>
                  <a:lnTo>
                    <a:pt x="3530" y="63669"/>
                  </a:lnTo>
                  <a:cubicBezTo>
                    <a:pt x="2196" y="61954"/>
                    <a:pt x="1053" y="60049"/>
                    <a:pt x="481" y="57762"/>
                  </a:cubicBezTo>
                  <a:cubicBezTo>
                    <a:pt x="-1614" y="49570"/>
                    <a:pt x="3339" y="41377"/>
                    <a:pt x="11342" y="39281"/>
                  </a:cubicBezTo>
                  <a:lnTo>
                    <a:pt x="11342" y="39281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7" name="任意多边形: 形状 226"/>
            <p:cNvSpPr/>
            <p:nvPr/>
          </p:nvSpPr>
          <p:spPr>
            <a:xfrm>
              <a:off x="4589753" y="2660150"/>
              <a:ext cx="319138" cy="287129"/>
            </a:xfrm>
            <a:custGeom>
              <a:avLst/>
              <a:gdLst>
                <a:gd name="connsiteX0" fmla="*/ 0 w 319138"/>
                <a:gd name="connsiteY0" fmla="*/ 0 h 287129"/>
                <a:gd name="connsiteX1" fmla="*/ 319138 w 319138"/>
                <a:gd name="connsiteY1" fmla="*/ 0 h 287129"/>
                <a:gd name="connsiteX2" fmla="*/ 319138 w 319138"/>
                <a:gd name="connsiteY2" fmla="*/ 287129 h 287129"/>
                <a:gd name="connsiteX3" fmla="*/ 0 w 319138"/>
                <a:gd name="connsiteY3" fmla="*/ 287129 h 287129"/>
                <a:gd name="connsiteX4" fmla="*/ 0 w 319138"/>
                <a:gd name="connsiteY4" fmla="*/ 0 h 287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138" h="287129">
                  <a:moveTo>
                    <a:pt x="0" y="0"/>
                  </a:moveTo>
                  <a:lnTo>
                    <a:pt x="319138" y="0"/>
                  </a:lnTo>
                  <a:lnTo>
                    <a:pt x="319138" y="287129"/>
                  </a:lnTo>
                  <a:lnTo>
                    <a:pt x="0" y="28712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8" name="任意多边形: 形状 227"/>
            <p:cNvSpPr/>
            <p:nvPr/>
          </p:nvSpPr>
          <p:spPr>
            <a:xfrm>
              <a:off x="4574511" y="2644908"/>
              <a:ext cx="349623" cy="317423"/>
            </a:xfrm>
            <a:custGeom>
              <a:avLst/>
              <a:gdLst>
                <a:gd name="connsiteX0" fmla="*/ 15242 w 349623"/>
                <a:gd name="connsiteY0" fmla="*/ 0 h 317423"/>
                <a:gd name="connsiteX1" fmla="*/ 334381 w 349623"/>
                <a:gd name="connsiteY1" fmla="*/ 0 h 317423"/>
                <a:gd name="connsiteX2" fmla="*/ 349623 w 349623"/>
                <a:gd name="connsiteY2" fmla="*/ 0 h 317423"/>
                <a:gd name="connsiteX3" fmla="*/ 349623 w 349623"/>
                <a:gd name="connsiteY3" fmla="*/ 15242 h 317423"/>
                <a:gd name="connsiteX4" fmla="*/ 349623 w 349623"/>
                <a:gd name="connsiteY4" fmla="*/ 302181 h 317423"/>
                <a:gd name="connsiteX5" fmla="*/ 349623 w 349623"/>
                <a:gd name="connsiteY5" fmla="*/ 317424 h 317423"/>
                <a:gd name="connsiteX6" fmla="*/ 334381 w 349623"/>
                <a:gd name="connsiteY6" fmla="*/ 317424 h 317423"/>
                <a:gd name="connsiteX7" fmla="*/ 15242 w 349623"/>
                <a:gd name="connsiteY7" fmla="*/ 317424 h 317423"/>
                <a:gd name="connsiteX8" fmla="*/ 0 w 349623"/>
                <a:gd name="connsiteY8" fmla="*/ 317424 h 317423"/>
                <a:gd name="connsiteX9" fmla="*/ 0 w 349623"/>
                <a:gd name="connsiteY9" fmla="*/ 302181 h 317423"/>
                <a:gd name="connsiteX10" fmla="*/ 0 w 349623"/>
                <a:gd name="connsiteY10" fmla="*/ 15242 h 317423"/>
                <a:gd name="connsiteX11" fmla="*/ 0 w 349623"/>
                <a:gd name="connsiteY11" fmla="*/ 0 h 317423"/>
                <a:gd name="connsiteX12" fmla="*/ 15242 w 349623"/>
                <a:gd name="connsiteY12" fmla="*/ 0 h 317423"/>
                <a:gd name="connsiteX13" fmla="*/ 15242 w 349623"/>
                <a:gd name="connsiteY13" fmla="*/ 0 h 317423"/>
                <a:gd name="connsiteX14" fmla="*/ 319138 w 349623"/>
                <a:gd name="connsiteY14" fmla="*/ 30485 h 317423"/>
                <a:gd name="connsiteX15" fmla="*/ 30294 w 349623"/>
                <a:gd name="connsiteY15" fmla="*/ 30485 h 317423"/>
                <a:gd name="connsiteX16" fmla="*/ 30294 w 349623"/>
                <a:gd name="connsiteY16" fmla="*/ 287129 h 317423"/>
                <a:gd name="connsiteX17" fmla="*/ 319138 w 349623"/>
                <a:gd name="connsiteY17" fmla="*/ 287129 h 317423"/>
                <a:gd name="connsiteX18" fmla="*/ 319138 w 349623"/>
                <a:gd name="connsiteY18" fmla="*/ 30485 h 317423"/>
                <a:gd name="connsiteX19" fmla="*/ 319138 w 349623"/>
                <a:gd name="connsiteY19" fmla="*/ 30485 h 31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49623" h="317423">
                  <a:moveTo>
                    <a:pt x="15242" y="0"/>
                  </a:moveTo>
                  <a:lnTo>
                    <a:pt x="334381" y="0"/>
                  </a:lnTo>
                  <a:lnTo>
                    <a:pt x="349623" y="0"/>
                  </a:lnTo>
                  <a:lnTo>
                    <a:pt x="349623" y="15242"/>
                  </a:lnTo>
                  <a:lnTo>
                    <a:pt x="349623" y="302181"/>
                  </a:lnTo>
                  <a:lnTo>
                    <a:pt x="349623" y="317424"/>
                  </a:lnTo>
                  <a:lnTo>
                    <a:pt x="334381" y="317424"/>
                  </a:lnTo>
                  <a:lnTo>
                    <a:pt x="15242" y="317424"/>
                  </a:lnTo>
                  <a:lnTo>
                    <a:pt x="0" y="317424"/>
                  </a:lnTo>
                  <a:lnTo>
                    <a:pt x="0" y="302181"/>
                  </a:lnTo>
                  <a:lnTo>
                    <a:pt x="0" y="15242"/>
                  </a:lnTo>
                  <a:lnTo>
                    <a:pt x="0" y="0"/>
                  </a:lnTo>
                  <a:lnTo>
                    <a:pt x="15242" y="0"/>
                  </a:lnTo>
                  <a:lnTo>
                    <a:pt x="15242" y="0"/>
                  </a:lnTo>
                  <a:close/>
                  <a:moveTo>
                    <a:pt x="319138" y="30485"/>
                  </a:moveTo>
                  <a:lnTo>
                    <a:pt x="30294" y="30485"/>
                  </a:lnTo>
                  <a:lnTo>
                    <a:pt x="30294" y="287129"/>
                  </a:lnTo>
                  <a:lnTo>
                    <a:pt x="319138" y="287129"/>
                  </a:lnTo>
                  <a:lnTo>
                    <a:pt x="319138" y="30485"/>
                  </a:lnTo>
                  <a:lnTo>
                    <a:pt x="319138" y="30485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8" name="任意多边形: 形状 247"/>
            <p:cNvSpPr/>
            <p:nvPr/>
          </p:nvSpPr>
          <p:spPr>
            <a:xfrm>
              <a:off x="4302624" y="2660150"/>
              <a:ext cx="287129" cy="287129"/>
            </a:xfrm>
            <a:custGeom>
              <a:avLst/>
              <a:gdLst>
                <a:gd name="connsiteX0" fmla="*/ 0 w 287129"/>
                <a:gd name="connsiteY0" fmla="*/ 0 h 287129"/>
                <a:gd name="connsiteX1" fmla="*/ 287129 w 287129"/>
                <a:gd name="connsiteY1" fmla="*/ 0 h 287129"/>
                <a:gd name="connsiteX2" fmla="*/ 287129 w 287129"/>
                <a:gd name="connsiteY2" fmla="*/ 287129 h 287129"/>
                <a:gd name="connsiteX3" fmla="*/ 0 w 287129"/>
                <a:gd name="connsiteY3" fmla="*/ 287129 h 287129"/>
                <a:gd name="connsiteX4" fmla="*/ 0 w 287129"/>
                <a:gd name="connsiteY4" fmla="*/ 0 h 287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9" h="287129">
                  <a:moveTo>
                    <a:pt x="0" y="0"/>
                  </a:moveTo>
                  <a:lnTo>
                    <a:pt x="287129" y="0"/>
                  </a:lnTo>
                  <a:lnTo>
                    <a:pt x="287129" y="287129"/>
                  </a:lnTo>
                  <a:lnTo>
                    <a:pt x="0" y="287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9" name="任意多边形: 形状 248"/>
            <p:cNvSpPr/>
            <p:nvPr/>
          </p:nvSpPr>
          <p:spPr>
            <a:xfrm>
              <a:off x="4287382" y="2644908"/>
              <a:ext cx="317423" cy="317423"/>
            </a:xfrm>
            <a:custGeom>
              <a:avLst/>
              <a:gdLst>
                <a:gd name="connsiteX0" fmla="*/ 15242 w 317423"/>
                <a:gd name="connsiteY0" fmla="*/ 0 h 317423"/>
                <a:gd name="connsiteX1" fmla="*/ 302181 w 317423"/>
                <a:gd name="connsiteY1" fmla="*/ 0 h 317423"/>
                <a:gd name="connsiteX2" fmla="*/ 317424 w 317423"/>
                <a:gd name="connsiteY2" fmla="*/ 0 h 317423"/>
                <a:gd name="connsiteX3" fmla="*/ 317424 w 317423"/>
                <a:gd name="connsiteY3" fmla="*/ 15242 h 317423"/>
                <a:gd name="connsiteX4" fmla="*/ 317424 w 317423"/>
                <a:gd name="connsiteY4" fmla="*/ 302181 h 317423"/>
                <a:gd name="connsiteX5" fmla="*/ 317424 w 317423"/>
                <a:gd name="connsiteY5" fmla="*/ 317424 h 317423"/>
                <a:gd name="connsiteX6" fmla="*/ 302181 w 317423"/>
                <a:gd name="connsiteY6" fmla="*/ 317424 h 317423"/>
                <a:gd name="connsiteX7" fmla="*/ 15242 w 317423"/>
                <a:gd name="connsiteY7" fmla="*/ 317424 h 317423"/>
                <a:gd name="connsiteX8" fmla="*/ 0 w 317423"/>
                <a:gd name="connsiteY8" fmla="*/ 317424 h 317423"/>
                <a:gd name="connsiteX9" fmla="*/ 0 w 317423"/>
                <a:gd name="connsiteY9" fmla="*/ 302181 h 317423"/>
                <a:gd name="connsiteX10" fmla="*/ 0 w 317423"/>
                <a:gd name="connsiteY10" fmla="*/ 15242 h 317423"/>
                <a:gd name="connsiteX11" fmla="*/ 0 w 317423"/>
                <a:gd name="connsiteY11" fmla="*/ 0 h 317423"/>
                <a:gd name="connsiteX12" fmla="*/ 15242 w 317423"/>
                <a:gd name="connsiteY12" fmla="*/ 0 h 317423"/>
                <a:gd name="connsiteX13" fmla="*/ 15242 w 317423"/>
                <a:gd name="connsiteY13" fmla="*/ 0 h 317423"/>
                <a:gd name="connsiteX14" fmla="*/ 287129 w 317423"/>
                <a:gd name="connsiteY14" fmla="*/ 30485 h 317423"/>
                <a:gd name="connsiteX15" fmla="*/ 30485 w 317423"/>
                <a:gd name="connsiteY15" fmla="*/ 30485 h 317423"/>
                <a:gd name="connsiteX16" fmla="*/ 30485 w 317423"/>
                <a:gd name="connsiteY16" fmla="*/ 287129 h 317423"/>
                <a:gd name="connsiteX17" fmla="*/ 287129 w 317423"/>
                <a:gd name="connsiteY17" fmla="*/ 287129 h 317423"/>
                <a:gd name="connsiteX18" fmla="*/ 287129 w 317423"/>
                <a:gd name="connsiteY18" fmla="*/ 30485 h 317423"/>
                <a:gd name="connsiteX19" fmla="*/ 287129 w 317423"/>
                <a:gd name="connsiteY19" fmla="*/ 30485 h 317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17423" h="317423">
                  <a:moveTo>
                    <a:pt x="15242" y="0"/>
                  </a:moveTo>
                  <a:lnTo>
                    <a:pt x="302181" y="0"/>
                  </a:lnTo>
                  <a:lnTo>
                    <a:pt x="317424" y="0"/>
                  </a:lnTo>
                  <a:lnTo>
                    <a:pt x="317424" y="15242"/>
                  </a:lnTo>
                  <a:lnTo>
                    <a:pt x="317424" y="302181"/>
                  </a:lnTo>
                  <a:lnTo>
                    <a:pt x="317424" y="317424"/>
                  </a:lnTo>
                  <a:lnTo>
                    <a:pt x="302181" y="317424"/>
                  </a:lnTo>
                  <a:lnTo>
                    <a:pt x="15242" y="317424"/>
                  </a:lnTo>
                  <a:lnTo>
                    <a:pt x="0" y="317424"/>
                  </a:lnTo>
                  <a:lnTo>
                    <a:pt x="0" y="302181"/>
                  </a:lnTo>
                  <a:lnTo>
                    <a:pt x="0" y="15242"/>
                  </a:lnTo>
                  <a:lnTo>
                    <a:pt x="0" y="0"/>
                  </a:lnTo>
                  <a:lnTo>
                    <a:pt x="15242" y="0"/>
                  </a:lnTo>
                  <a:lnTo>
                    <a:pt x="15242" y="0"/>
                  </a:lnTo>
                  <a:close/>
                  <a:moveTo>
                    <a:pt x="287129" y="30485"/>
                  </a:moveTo>
                  <a:lnTo>
                    <a:pt x="30485" y="30485"/>
                  </a:lnTo>
                  <a:lnTo>
                    <a:pt x="30485" y="287129"/>
                  </a:lnTo>
                  <a:lnTo>
                    <a:pt x="287129" y="287129"/>
                  </a:lnTo>
                  <a:lnTo>
                    <a:pt x="287129" y="30485"/>
                  </a:lnTo>
                  <a:lnTo>
                    <a:pt x="287129" y="30485"/>
                  </a:lnTo>
                  <a:close/>
                </a:path>
              </a:pathLst>
            </a:custGeom>
            <a:grpFill/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0" name="任意多边形: 形状 249"/>
            <p:cNvSpPr/>
            <p:nvPr/>
          </p:nvSpPr>
          <p:spPr>
            <a:xfrm>
              <a:off x="4645388" y="2726836"/>
              <a:ext cx="207868" cy="30484"/>
            </a:xfrm>
            <a:custGeom>
              <a:avLst/>
              <a:gdLst>
                <a:gd name="connsiteX0" fmla="*/ 0 w 207868"/>
                <a:gd name="connsiteY0" fmla="*/ 0 h 30484"/>
                <a:gd name="connsiteX1" fmla="*/ 207869 w 207868"/>
                <a:gd name="connsiteY1" fmla="*/ 0 h 30484"/>
                <a:gd name="connsiteX2" fmla="*/ 207869 w 207868"/>
                <a:gd name="connsiteY2" fmla="*/ 30485 h 30484"/>
                <a:gd name="connsiteX3" fmla="*/ 0 w 207868"/>
                <a:gd name="connsiteY3" fmla="*/ 30485 h 30484"/>
                <a:gd name="connsiteX4" fmla="*/ 0 w 207868"/>
                <a:gd name="connsiteY4" fmla="*/ 0 h 3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484">
                  <a:moveTo>
                    <a:pt x="0" y="0"/>
                  </a:moveTo>
                  <a:lnTo>
                    <a:pt x="207869" y="0"/>
                  </a:lnTo>
                  <a:lnTo>
                    <a:pt x="207869" y="30485"/>
                  </a:lnTo>
                  <a:lnTo>
                    <a:pt x="0" y="304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1" name="任意多边形: 形状 250"/>
            <p:cNvSpPr/>
            <p:nvPr/>
          </p:nvSpPr>
          <p:spPr>
            <a:xfrm>
              <a:off x="4645388" y="2788568"/>
              <a:ext cx="207868" cy="30294"/>
            </a:xfrm>
            <a:custGeom>
              <a:avLst/>
              <a:gdLst>
                <a:gd name="connsiteX0" fmla="*/ 0 w 207868"/>
                <a:gd name="connsiteY0" fmla="*/ 0 h 30294"/>
                <a:gd name="connsiteX1" fmla="*/ 207869 w 207868"/>
                <a:gd name="connsiteY1" fmla="*/ 0 h 30294"/>
                <a:gd name="connsiteX2" fmla="*/ 207869 w 207868"/>
                <a:gd name="connsiteY2" fmla="*/ 30294 h 30294"/>
                <a:gd name="connsiteX3" fmla="*/ 0 w 207868"/>
                <a:gd name="connsiteY3" fmla="*/ 30294 h 30294"/>
                <a:gd name="connsiteX4" fmla="*/ 0 w 207868"/>
                <a:gd name="connsiteY4" fmla="*/ 0 h 3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294">
                  <a:moveTo>
                    <a:pt x="0" y="0"/>
                  </a:moveTo>
                  <a:lnTo>
                    <a:pt x="207869" y="0"/>
                  </a:lnTo>
                  <a:lnTo>
                    <a:pt x="207869" y="30294"/>
                  </a:lnTo>
                  <a:lnTo>
                    <a:pt x="0" y="30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3" name="任意多边形: 形状 252"/>
            <p:cNvSpPr/>
            <p:nvPr/>
          </p:nvSpPr>
          <p:spPr>
            <a:xfrm>
              <a:off x="4645388" y="2850300"/>
              <a:ext cx="207868" cy="30294"/>
            </a:xfrm>
            <a:custGeom>
              <a:avLst/>
              <a:gdLst>
                <a:gd name="connsiteX0" fmla="*/ 0 w 207868"/>
                <a:gd name="connsiteY0" fmla="*/ 0 h 30294"/>
                <a:gd name="connsiteX1" fmla="*/ 207869 w 207868"/>
                <a:gd name="connsiteY1" fmla="*/ 0 h 30294"/>
                <a:gd name="connsiteX2" fmla="*/ 207869 w 207868"/>
                <a:gd name="connsiteY2" fmla="*/ 30294 h 30294"/>
                <a:gd name="connsiteX3" fmla="*/ 0 w 207868"/>
                <a:gd name="connsiteY3" fmla="*/ 30294 h 30294"/>
                <a:gd name="connsiteX4" fmla="*/ 0 w 207868"/>
                <a:gd name="connsiteY4" fmla="*/ 0 h 3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68" h="30294">
                  <a:moveTo>
                    <a:pt x="0" y="0"/>
                  </a:moveTo>
                  <a:lnTo>
                    <a:pt x="207869" y="0"/>
                  </a:lnTo>
                  <a:lnTo>
                    <a:pt x="207869" y="30294"/>
                  </a:lnTo>
                  <a:lnTo>
                    <a:pt x="0" y="30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19050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255" name="图形 253"/>
          <p:cNvGrpSpPr/>
          <p:nvPr/>
        </p:nvGrpSpPr>
        <p:grpSpPr>
          <a:xfrm>
            <a:off x="6091347" y="2027286"/>
            <a:ext cx="1008895" cy="1008895"/>
            <a:chOff x="6091347" y="2027286"/>
            <a:chExt cx="1008895" cy="1008895"/>
          </a:xfrm>
        </p:grpSpPr>
        <p:sp>
          <p:nvSpPr>
            <p:cNvPr id="32" name="任意多边形: 形状 31"/>
            <p:cNvSpPr/>
            <p:nvPr/>
          </p:nvSpPr>
          <p:spPr>
            <a:xfrm>
              <a:off x="6108161" y="2044100"/>
              <a:ext cx="970430" cy="970641"/>
            </a:xfrm>
            <a:custGeom>
              <a:avLst/>
              <a:gdLst>
                <a:gd name="connsiteX0" fmla="*/ 127163 w 970430"/>
                <a:gd name="connsiteY0" fmla="*/ 970641 h 970641"/>
                <a:gd name="connsiteX1" fmla="*/ 843268 w 970430"/>
                <a:gd name="connsiteY1" fmla="*/ 970641 h 970641"/>
                <a:gd name="connsiteX2" fmla="*/ 970431 w 970430"/>
                <a:gd name="connsiteY2" fmla="*/ 843478 h 970641"/>
                <a:gd name="connsiteX3" fmla="*/ 970431 w 970430"/>
                <a:gd name="connsiteY3" fmla="*/ 127163 h 970641"/>
                <a:gd name="connsiteX4" fmla="*/ 843268 w 970430"/>
                <a:gd name="connsiteY4" fmla="*/ 0 h 970641"/>
                <a:gd name="connsiteX5" fmla="*/ 127163 w 970430"/>
                <a:gd name="connsiteY5" fmla="*/ 0 h 970641"/>
                <a:gd name="connsiteX6" fmla="*/ 0 w 970430"/>
                <a:gd name="connsiteY6" fmla="*/ 127163 h 970641"/>
                <a:gd name="connsiteX7" fmla="*/ 0 w 970430"/>
                <a:gd name="connsiteY7" fmla="*/ 843268 h 970641"/>
                <a:gd name="connsiteX8" fmla="*/ 127163 w 970430"/>
                <a:gd name="connsiteY8" fmla="*/ 970641 h 970641"/>
                <a:gd name="connsiteX9" fmla="*/ 127163 w 970430"/>
                <a:gd name="connsiteY9" fmla="*/ 970641 h 970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0430" h="970641">
                  <a:moveTo>
                    <a:pt x="127163" y="970641"/>
                  </a:moveTo>
                  <a:lnTo>
                    <a:pt x="843268" y="970641"/>
                  </a:lnTo>
                  <a:cubicBezTo>
                    <a:pt x="913260" y="970641"/>
                    <a:pt x="970431" y="913470"/>
                    <a:pt x="970431" y="843478"/>
                  </a:cubicBezTo>
                  <a:lnTo>
                    <a:pt x="970431" y="127163"/>
                  </a:lnTo>
                  <a:cubicBezTo>
                    <a:pt x="970431" y="57171"/>
                    <a:pt x="913260" y="0"/>
                    <a:pt x="843268" y="0"/>
                  </a:cubicBezTo>
                  <a:lnTo>
                    <a:pt x="127163" y="0"/>
                  </a:lnTo>
                  <a:cubicBezTo>
                    <a:pt x="57171" y="0"/>
                    <a:pt x="0" y="57171"/>
                    <a:pt x="0" y="127163"/>
                  </a:cubicBezTo>
                  <a:lnTo>
                    <a:pt x="0" y="843268"/>
                  </a:lnTo>
                  <a:cubicBezTo>
                    <a:pt x="0" y="913260"/>
                    <a:pt x="57171" y="970641"/>
                    <a:pt x="127163" y="970641"/>
                  </a:cubicBezTo>
                  <a:lnTo>
                    <a:pt x="127163" y="970641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" name="任意多边形: 形状 32"/>
            <p:cNvSpPr/>
            <p:nvPr/>
          </p:nvSpPr>
          <p:spPr>
            <a:xfrm>
              <a:off x="6091347" y="2027286"/>
              <a:ext cx="1004060" cy="1004270"/>
            </a:xfrm>
            <a:custGeom>
              <a:avLst/>
              <a:gdLst>
                <a:gd name="connsiteX0" fmla="*/ 143978 w 1004060"/>
                <a:gd name="connsiteY0" fmla="*/ 970641 h 1004270"/>
                <a:gd name="connsiteX1" fmla="*/ 860083 w 1004060"/>
                <a:gd name="connsiteY1" fmla="*/ 970641 h 1004270"/>
                <a:gd name="connsiteX2" fmla="*/ 938062 w 1004060"/>
                <a:gd name="connsiteY2" fmla="*/ 938062 h 1004270"/>
                <a:gd name="connsiteX3" fmla="*/ 970431 w 1004060"/>
                <a:gd name="connsiteY3" fmla="*/ 860083 h 1004270"/>
                <a:gd name="connsiteX4" fmla="*/ 970431 w 1004060"/>
                <a:gd name="connsiteY4" fmla="*/ 143978 h 1004270"/>
                <a:gd name="connsiteX5" fmla="*/ 938062 w 1004060"/>
                <a:gd name="connsiteY5" fmla="*/ 65999 h 1004270"/>
                <a:gd name="connsiteX6" fmla="*/ 860083 w 1004060"/>
                <a:gd name="connsiteY6" fmla="*/ 33630 h 1004270"/>
                <a:gd name="connsiteX7" fmla="*/ 143978 w 1004060"/>
                <a:gd name="connsiteY7" fmla="*/ 33630 h 1004270"/>
                <a:gd name="connsiteX8" fmla="*/ 65999 w 1004060"/>
                <a:gd name="connsiteY8" fmla="*/ 65999 h 1004270"/>
                <a:gd name="connsiteX9" fmla="*/ 33630 w 1004060"/>
                <a:gd name="connsiteY9" fmla="*/ 143978 h 1004270"/>
                <a:gd name="connsiteX10" fmla="*/ 33630 w 1004060"/>
                <a:gd name="connsiteY10" fmla="*/ 860083 h 1004270"/>
                <a:gd name="connsiteX11" fmla="*/ 65999 w 1004060"/>
                <a:gd name="connsiteY11" fmla="*/ 938062 h 1004270"/>
                <a:gd name="connsiteX12" fmla="*/ 143978 w 1004060"/>
                <a:gd name="connsiteY12" fmla="*/ 970641 h 1004270"/>
                <a:gd name="connsiteX13" fmla="*/ 143978 w 1004060"/>
                <a:gd name="connsiteY13" fmla="*/ 970641 h 1004270"/>
                <a:gd name="connsiteX14" fmla="*/ 860083 w 1004060"/>
                <a:gd name="connsiteY14" fmla="*/ 1004271 h 1004270"/>
                <a:gd name="connsiteX15" fmla="*/ 143978 w 1004060"/>
                <a:gd name="connsiteY15" fmla="*/ 1004271 h 1004270"/>
                <a:gd name="connsiteX16" fmla="*/ 42247 w 1004060"/>
                <a:gd name="connsiteY16" fmla="*/ 962023 h 1004270"/>
                <a:gd name="connsiteX17" fmla="*/ 0 w 1004060"/>
                <a:gd name="connsiteY17" fmla="*/ 860083 h 1004270"/>
                <a:gd name="connsiteX18" fmla="*/ 0 w 1004060"/>
                <a:gd name="connsiteY18" fmla="*/ 143978 h 1004270"/>
                <a:gd name="connsiteX19" fmla="*/ 42247 w 1004060"/>
                <a:gd name="connsiteY19" fmla="*/ 42247 h 1004270"/>
                <a:gd name="connsiteX20" fmla="*/ 143978 w 1004060"/>
                <a:gd name="connsiteY20" fmla="*/ 0 h 1004270"/>
                <a:gd name="connsiteX21" fmla="*/ 860083 w 1004060"/>
                <a:gd name="connsiteY21" fmla="*/ 0 h 1004270"/>
                <a:gd name="connsiteX22" fmla="*/ 961813 w 1004060"/>
                <a:gd name="connsiteY22" fmla="*/ 42247 h 1004270"/>
                <a:gd name="connsiteX23" fmla="*/ 1004061 w 1004060"/>
                <a:gd name="connsiteY23" fmla="*/ 143978 h 1004270"/>
                <a:gd name="connsiteX24" fmla="*/ 1004061 w 1004060"/>
                <a:gd name="connsiteY24" fmla="*/ 860083 h 1004270"/>
                <a:gd name="connsiteX25" fmla="*/ 961813 w 1004060"/>
                <a:gd name="connsiteY25" fmla="*/ 961813 h 1004270"/>
                <a:gd name="connsiteX26" fmla="*/ 860083 w 1004060"/>
                <a:gd name="connsiteY26" fmla="*/ 1004271 h 1004270"/>
                <a:gd name="connsiteX27" fmla="*/ 860083 w 1004060"/>
                <a:gd name="connsiteY27" fmla="*/ 1004271 h 100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004060" h="1004270">
                  <a:moveTo>
                    <a:pt x="143978" y="970641"/>
                  </a:moveTo>
                  <a:lnTo>
                    <a:pt x="860083" y="970641"/>
                  </a:lnTo>
                  <a:cubicBezTo>
                    <a:pt x="890350" y="970641"/>
                    <a:pt x="918094" y="958240"/>
                    <a:pt x="938062" y="938062"/>
                  </a:cubicBezTo>
                  <a:cubicBezTo>
                    <a:pt x="958030" y="918094"/>
                    <a:pt x="970431" y="890350"/>
                    <a:pt x="970431" y="860083"/>
                  </a:cubicBezTo>
                  <a:lnTo>
                    <a:pt x="970431" y="143978"/>
                  </a:lnTo>
                  <a:cubicBezTo>
                    <a:pt x="970431" y="113711"/>
                    <a:pt x="958030" y="85966"/>
                    <a:pt x="938062" y="65999"/>
                  </a:cubicBezTo>
                  <a:cubicBezTo>
                    <a:pt x="918094" y="46031"/>
                    <a:pt x="890350" y="33630"/>
                    <a:pt x="860083" y="33630"/>
                  </a:cubicBezTo>
                  <a:lnTo>
                    <a:pt x="143978" y="33630"/>
                  </a:lnTo>
                  <a:cubicBezTo>
                    <a:pt x="113711" y="33630"/>
                    <a:pt x="85966" y="46031"/>
                    <a:pt x="65999" y="65999"/>
                  </a:cubicBezTo>
                  <a:cubicBezTo>
                    <a:pt x="46031" y="85966"/>
                    <a:pt x="33630" y="113711"/>
                    <a:pt x="33630" y="143978"/>
                  </a:cubicBezTo>
                  <a:lnTo>
                    <a:pt x="33630" y="860083"/>
                  </a:lnTo>
                  <a:cubicBezTo>
                    <a:pt x="33630" y="890350"/>
                    <a:pt x="46031" y="918094"/>
                    <a:pt x="65999" y="938062"/>
                  </a:cubicBezTo>
                  <a:cubicBezTo>
                    <a:pt x="85966" y="958240"/>
                    <a:pt x="113711" y="970641"/>
                    <a:pt x="143978" y="970641"/>
                  </a:cubicBezTo>
                  <a:lnTo>
                    <a:pt x="143978" y="970641"/>
                  </a:lnTo>
                  <a:close/>
                  <a:moveTo>
                    <a:pt x="860083" y="1004271"/>
                  </a:moveTo>
                  <a:lnTo>
                    <a:pt x="143978" y="1004271"/>
                  </a:lnTo>
                  <a:cubicBezTo>
                    <a:pt x="104252" y="1004271"/>
                    <a:pt x="68311" y="988087"/>
                    <a:pt x="42247" y="962023"/>
                  </a:cubicBezTo>
                  <a:cubicBezTo>
                    <a:pt x="16184" y="935750"/>
                    <a:pt x="0" y="899808"/>
                    <a:pt x="0" y="860083"/>
                  </a:cubicBezTo>
                  <a:lnTo>
                    <a:pt x="0" y="143978"/>
                  </a:lnTo>
                  <a:cubicBezTo>
                    <a:pt x="0" y="104252"/>
                    <a:pt x="16184" y="68311"/>
                    <a:pt x="42247" y="42247"/>
                  </a:cubicBezTo>
                  <a:cubicBezTo>
                    <a:pt x="68311" y="16184"/>
                    <a:pt x="104463" y="0"/>
                    <a:pt x="143978" y="0"/>
                  </a:cubicBezTo>
                  <a:lnTo>
                    <a:pt x="860083" y="0"/>
                  </a:lnTo>
                  <a:cubicBezTo>
                    <a:pt x="899808" y="0"/>
                    <a:pt x="935750" y="16184"/>
                    <a:pt x="961813" y="42247"/>
                  </a:cubicBezTo>
                  <a:cubicBezTo>
                    <a:pt x="987876" y="68311"/>
                    <a:pt x="1004061" y="104252"/>
                    <a:pt x="1004061" y="143978"/>
                  </a:cubicBezTo>
                  <a:lnTo>
                    <a:pt x="1004061" y="860083"/>
                  </a:lnTo>
                  <a:cubicBezTo>
                    <a:pt x="1004061" y="899808"/>
                    <a:pt x="987876" y="935750"/>
                    <a:pt x="961813" y="961813"/>
                  </a:cubicBezTo>
                  <a:cubicBezTo>
                    <a:pt x="935750" y="988087"/>
                    <a:pt x="899808" y="1004271"/>
                    <a:pt x="860083" y="1004271"/>
                  </a:cubicBezTo>
                  <a:lnTo>
                    <a:pt x="860083" y="1004271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" name="任意多边形: 形状 33"/>
            <p:cNvSpPr/>
            <p:nvPr/>
          </p:nvSpPr>
          <p:spPr>
            <a:xfrm>
              <a:off x="6108161" y="2787950"/>
              <a:ext cx="970430" cy="226791"/>
            </a:xfrm>
            <a:custGeom>
              <a:avLst/>
              <a:gdLst>
                <a:gd name="connsiteX0" fmla="*/ 127163 w 970430"/>
                <a:gd name="connsiteY0" fmla="*/ 226791 h 226791"/>
                <a:gd name="connsiteX1" fmla="*/ 843268 w 970430"/>
                <a:gd name="connsiteY1" fmla="*/ 226791 h 226791"/>
                <a:gd name="connsiteX2" fmla="*/ 970431 w 970430"/>
                <a:gd name="connsiteY2" fmla="*/ 99628 h 226791"/>
                <a:gd name="connsiteX3" fmla="*/ 970431 w 970430"/>
                <a:gd name="connsiteY3" fmla="*/ 0 h 226791"/>
                <a:gd name="connsiteX4" fmla="*/ 0 w 970430"/>
                <a:gd name="connsiteY4" fmla="*/ 0 h 226791"/>
                <a:gd name="connsiteX5" fmla="*/ 0 w 970430"/>
                <a:gd name="connsiteY5" fmla="*/ 99628 h 226791"/>
                <a:gd name="connsiteX6" fmla="*/ 127163 w 970430"/>
                <a:gd name="connsiteY6" fmla="*/ 226791 h 226791"/>
                <a:gd name="connsiteX7" fmla="*/ 127163 w 970430"/>
                <a:gd name="connsiteY7" fmla="*/ 226791 h 226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70430" h="226791">
                  <a:moveTo>
                    <a:pt x="127163" y="226791"/>
                  </a:moveTo>
                  <a:lnTo>
                    <a:pt x="843268" y="226791"/>
                  </a:lnTo>
                  <a:cubicBezTo>
                    <a:pt x="913260" y="226791"/>
                    <a:pt x="970431" y="169620"/>
                    <a:pt x="970431" y="99628"/>
                  </a:cubicBezTo>
                  <a:lnTo>
                    <a:pt x="970431" y="0"/>
                  </a:lnTo>
                  <a:lnTo>
                    <a:pt x="0" y="0"/>
                  </a:lnTo>
                  <a:lnTo>
                    <a:pt x="0" y="99628"/>
                  </a:lnTo>
                  <a:cubicBezTo>
                    <a:pt x="0" y="169410"/>
                    <a:pt x="57171" y="226791"/>
                    <a:pt x="127163" y="226791"/>
                  </a:cubicBezTo>
                  <a:lnTo>
                    <a:pt x="127163" y="226791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" name="任意多边形: 形状 34"/>
            <p:cNvSpPr/>
            <p:nvPr/>
          </p:nvSpPr>
          <p:spPr>
            <a:xfrm>
              <a:off x="6091347" y="2770925"/>
              <a:ext cx="1004270" cy="260631"/>
            </a:xfrm>
            <a:custGeom>
              <a:avLst/>
              <a:gdLst>
                <a:gd name="connsiteX0" fmla="*/ 143978 w 1004270"/>
                <a:gd name="connsiteY0" fmla="*/ 227001 h 260631"/>
                <a:gd name="connsiteX1" fmla="*/ 860083 w 1004270"/>
                <a:gd name="connsiteY1" fmla="*/ 227001 h 260631"/>
                <a:gd name="connsiteX2" fmla="*/ 938062 w 1004270"/>
                <a:gd name="connsiteY2" fmla="*/ 194422 h 260631"/>
                <a:gd name="connsiteX3" fmla="*/ 970431 w 1004270"/>
                <a:gd name="connsiteY3" fmla="*/ 116443 h 260631"/>
                <a:gd name="connsiteX4" fmla="*/ 970431 w 1004270"/>
                <a:gd name="connsiteY4" fmla="*/ 33420 h 260631"/>
                <a:gd name="connsiteX5" fmla="*/ 33630 w 1004270"/>
                <a:gd name="connsiteY5" fmla="*/ 33420 h 260631"/>
                <a:gd name="connsiteX6" fmla="*/ 33630 w 1004270"/>
                <a:gd name="connsiteY6" fmla="*/ 116443 h 260631"/>
                <a:gd name="connsiteX7" fmla="*/ 65999 w 1004270"/>
                <a:gd name="connsiteY7" fmla="*/ 194422 h 260631"/>
                <a:gd name="connsiteX8" fmla="*/ 143978 w 1004270"/>
                <a:gd name="connsiteY8" fmla="*/ 227001 h 260631"/>
                <a:gd name="connsiteX9" fmla="*/ 143978 w 1004270"/>
                <a:gd name="connsiteY9" fmla="*/ 227001 h 260631"/>
                <a:gd name="connsiteX10" fmla="*/ 860083 w 1004270"/>
                <a:gd name="connsiteY10" fmla="*/ 260631 h 260631"/>
                <a:gd name="connsiteX11" fmla="*/ 143978 w 1004270"/>
                <a:gd name="connsiteY11" fmla="*/ 260631 h 260631"/>
                <a:gd name="connsiteX12" fmla="*/ 42247 w 1004270"/>
                <a:gd name="connsiteY12" fmla="*/ 218384 h 260631"/>
                <a:gd name="connsiteX13" fmla="*/ 0 w 1004270"/>
                <a:gd name="connsiteY13" fmla="*/ 116443 h 260631"/>
                <a:gd name="connsiteX14" fmla="*/ 0 w 1004270"/>
                <a:gd name="connsiteY14" fmla="*/ 16815 h 260631"/>
                <a:gd name="connsiteX15" fmla="*/ 0 w 1004270"/>
                <a:gd name="connsiteY15" fmla="*/ 0 h 260631"/>
                <a:gd name="connsiteX16" fmla="*/ 16815 w 1004270"/>
                <a:gd name="connsiteY16" fmla="*/ 0 h 260631"/>
                <a:gd name="connsiteX17" fmla="*/ 987456 w 1004270"/>
                <a:gd name="connsiteY17" fmla="*/ 0 h 260631"/>
                <a:gd name="connsiteX18" fmla="*/ 1004271 w 1004270"/>
                <a:gd name="connsiteY18" fmla="*/ 0 h 260631"/>
                <a:gd name="connsiteX19" fmla="*/ 1004271 w 1004270"/>
                <a:gd name="connsiteY19" fmla="*/ 16815 h 260631"/>
                <a:gd name="connsiteX20" fmla="*/ 1004271 w 1004270"/>
                <a:gd name="connsiteY20" fmla="*/ 116443 h 260631"/>
                <a:gd name="connsiteX21" fmla="*/ 962023 w 1004270"/>
                <a:gd name="connsiteY21" fmla="*/ 218173 h 260631"/>
                <a:gd name="connsiteX22" fmla="*/ 860083 w 1004270"/>
                <a:gd name="connsiteY22" fmla="*/ 260631 h 260631"/>
                <a:gd name="connsiteX23" fmla="*/ 860083 w 1004270"/>
                <a:gd name="connsiteY23" fmla="*/ 260631 h 26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04270" h="260631">
                  <a:moveTo>
                    <a:pt x="143978" y="227001"/>
                  </a:moveTo>
                  <a:lnTo>
                    <a:pt x="860083" y="227001"/>
                  </a:lnTo>
                  <a:cubicBezTo>
                    <a:pt x="890350" y="227001"/>
                    <a:pt x="918094" y="214600"/>
                    <a:pt x="938062" y="194422"/>
                  </a:cubicBezTo>
                  <a:cubicBezTo>
                    <a:pt x="958030" y="174455"/>
                    <a:pt x="970431" y="146710"/>
                    <a:pt x="970431" y="116443"/>
                  </a:cubicBezTo>
                  <a:lnTo>
                    <a:pt x="970431" y="33420"/>
                  </a:lnTo>
                  <a:lnTo>
                    <a:pt x="33630" y="33420"/>
                  </a:lnTo>
                  <a:lnTo>
                    <a:pt x="33630" y="116443"/>
                  </a:lnTo>
                  <a:cubicBezTo>
                    <a:pt x="33630" y="146710"/>
                    <a:pt x="46031" y="174455"/>
                    <a:pt x="65999" y="194422"/>
                  </a:cubicBezTo>
                  <a:cubicBezTo>
                    <a:pt x="85966" y="214600"/>
                    <a:pt x="113711" y="227001"/>
                    <a:pt x="143978" y="227001"/>
                  </a:cubicBezTo>
                  <a:lnTo>
                    <a:pt x="143978" y="227001"/>
                  </a:lnTo>
                  <a:close/>
                  <a:moveTo>
                    <a:pt x="860083" y="260631"/>
                  </a:moveTo>
                  <a:lnTo>
                    <a:pt x="143978" y="260631"/>
                  </a:lnTo>
                  <a:cubicBezTo>
                    <a:pt x="104252" y="260631"/>
                    <a:pt x="68311" y="244447"/>
                    <a:pt x="42247" y="218384"/>
                  </a:cubicBezTo>
                  <a:cubicBezTo>
                    <a:pt x="16184" y="192110"/>
                    <a:pt x="0" y="156169"/>
                    <a:pt x="0" y="116443"/>
                  </a:cubicBezTo>
                  <a:lnTo>
                    <a:pt x="0" y="16815"/>
                  </a:lnTo>
                  <a:lnTo>
                    <a:pt x="0" y="0"/>
                  </a:lnTo>
                  <a:lnTo>
                    <a:pt x="16815" y="0"/>
                  </a:lnTo>
                  <a:lnTo>
                    <a:pt x="987456" y="0"/>
                  </a:lnTo>
                  <a:lnTo>
                    <a:pt x="1004271" y="0"/>
                  </a:lnTo>
                  <a:lnTo>
                    <a:pt x="1004271" y="16815"/>
                  </a:lnTo>
                  <a:lnTo>
                    <a:pt x="1004271" y="116443"/>
                  </a:lnTo>
                  <a:cubicBezTo>
                    <a:pt x="1004271" y="156169"/>
                    <a:pt x="988087" y="192110"/>
                    <a:pt x="962023" y="218173"/>
                  </a:cubicBezTo>
                  <a:cubicBezTo>
                    <a:pt x="935750" y="244447"/>
                    <a:pt x="899808" y="260631"/>
                    <a:pt x="860083" y="260631"/>
                  </a:cubicBezTo>
                  <a:lnTo>
                    <a:pt x="860083" y="260631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" name="任意多边形: 形状 35"/>
            <p:cNvSpPr/>
            <p:nvPr/>
          </p:nvSpPr>
          <p:spPr>
            <a:xfrm>
              <a:off x="6415874" y="2219186"/>
              <a:ext cx="355004" cy="391787"/>
            </a:xfrm>
            <a:custGeom>
              <a:avLst/>
              <a:gdLst>
                <a:gd name="connsiteX0" fmla="*/ 355005 w 355004"/>
                <a:gd name="connsiteY0" fmla="*/ 195894 h 391787"/>
                <a:gd name="connsiteX1" fmla="*/ 177608 w 355004"/>
                <a:gd name="connsiteY1" fmla="*/ 293841 h 391787"/>
                <a:gd name="connsiteX2" fmla="*/ 0 w 355004"/>
                <a:gd name="connsiteY2" fmla="*/ 391788 h 391787"/>
                <a:gd name="connsiteX3" fmla="*/ 0 w 355004"/>
                <a:gd name="connsiteY3" fmla="*/ 195894 h 391787"/>
                <a:gd name="connsiteX4" fmla="*/ 0 w 355004"/>
                <a:gd name="connsiteY4" fmla="*/ 0 h 391787"/>
                <a:gd name="connsiteX5" fmla="*/ 177608 w 355004"/>
                <a:gd name="connsiteY5" fmla="*/ 97947 h 391787"/>
                <a:gd name="connsiteX6" fmla="*/ 355005 w 355004"/>
                <a:gd name="connsiteY6" fmla="*/ 195894 h 39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5004" h="391787">
                  <a:moveTo>
                    <a:pt x="355005" y="195894"/>
                  </a:moveTo>
                  <a:lnTo>
                    <a:pt x="177608" y="293841"/>
                  </a:lnTo>
                  <a:lnTo>
                    <a:pt x="0" y="391788"/>
                  </a:lnTo>
                  <a:lnTo>
                    <a:pt x="0" y="195894"/>
                  </a:lnTo>
                  <a:lnTo>
                    <a:pt x="0" y="0"/>
                  </a:lnTo>
                  <a:lnTo>
                    <a:pt x="177608" y="97947"/>
                  </a:lnTo>
                  <a:lnTo>
                    <a:pt x="355005" y="195894"/>
                  </a:lnTo>
                  <a:close/>
                </a:path>
              </a:pathLst>
            </a:custGeom>
            <a:solidFill>
              <a:srgbClr val="DC0DDA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" name="任意多边形: 形状 36"/>
            <p:cNvSpPr/>
            <p:nvPr/>
          </p:nvSpPr>
          <p:spPr>
            <a:xfrm>
              <a:off x="6399480" y="2190600"/>
              <a:ext cx="406290" cy="448537"/>
            </a:xfrm>
            <a:custGeom>
              <a:avLst/>
              <a:gdLst>
                <a:gd name="connsiteX0" fmla="*/ 379597 w 406290"/>
                <a:gd name="connsiteY0" fmla="*/ 238982 h 448537"/>
                <a:gd name="connsiteX1" fmla="*/ 202199 w 406290"/>
                <a:gd name="connsiteY1" fmla="*/ 336929 h 448537"/>
                <a:gd name="connsiteX2" fmla="*/ 24802 w 406290"/>
                <a:gd name="connsiteY2" fmla="*/ 434876 h 448537"/>
                <a:gd name="connsiteX3" fmla="*/ 0 w 406290"/>
                <a:gd name="connsiteY3" fmla="*/ 448538 h 448537"/>
                <a:gd name="connsiteX4" fmla="*/ 0 w 406290"/>
                <a:gd name="connsiteY4" fmla="*/ 420163 h 448537"/>
                <a:gd name="connsiteX5" fmla="*/ 0 w 406290"/>
                <a:gd name="connsiteY5" fmla="*/ 224269 h 448537"/>
                <a:gd name="connsiteX6" fmla="*/ 0 w 406290"/>
                <a:gd name="connsiteY6" fmla="*/ 28585 h 448537"/>
                <a:gd name="connsiteX7" fmla="*/ 0 w 406290"/>
                <a:gd name="connsiteY7" fmla="*/ 0 h 448537"/>
                <a:gd name="connsiteX8" fmla="*/ 24802 w 406290"/>
                <a:gd name="connsiteY8" fmla="*/ 13662 h 448537"/>
                <a:gd name="connsiteX9" fmla="*/ 202199 w 406290"/>
                <a:gd name="connsiteY9" fmla="*/ 111609 h 448537"/>
                <a:gd name="connsiteX10" fmla="*/ 379597 w 406290"/>
                <a:gd name="connsiteY10" fmla="*/ 209556 h 448537"/>
                <a:gd name="connsiteX11" fmla="*/ 406290 w 406290"/>
                <a:gd name="connsiteY11" fmla="*/ 224269 h 448537"/>
                <a:gd name="connsiteX12" fmla="*/ 379597 w 406290"/>
                <a:gd name="connsiteY12" fmla="*/ 238982 h 448537"/>
                <a:gd name="connsiteX13" fmla="*/ 379597 w 406290"/>
                <a:gd name="connsiteY13" fmla="*/ 238982 h 448537"/>
                <a:gd name="connsiteX14" fmla="*/ 185805 w 406290"/>
                <a:gd name="connsiteY14" fmla="*/ 307713 h 448537"/>
                <a:gd name="connsiteX15" fmla="*/ 336719 w 406290"/>
                <a:gd name="connsiteY15" fmla="*/ 224479 h 448537"/>
                <a:gd name="connsiteX16" fmla="*/ 185805 w 406290"/>
                <a:gd name="connsiteY16" fmla="*/ 141245 h 448537"/>
                <a:gd name="connsiteX17" fmla="*/ 33209 w 406290"/>
                <a:gd name="connsiteY17" fmla="*/ 56961 h 448537"/>
                <a:gd name="connsiteX18" fmla="*/ 33209 w 406290"/>
                <a:gd name="connsiteY18" fmla="*/ 224479 h 448537"/>
                <a:gd name="connsiteX19" fmla="*/ 33209 w 406290"/>
                <a:gd name="connsiteY19" fmla="*/ 391998 h 448537"/>
                <a:gd name="connsiteX20" fmla="*/ 185805 w 406290"/>
                <a:gd name="connsiteY20" fmla="*/ 307713 h 448537"/>
                <a:gd name="connsiteX21" fmla="*/ 185805 w 406290"/>
                <a:gd name="connsiteY21" fmla="*/ 307713 h 44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06290" h="448537">
                  <a:moveTo>
                    <a:pt x="379597" y="238982"/>
                  </a:moveTo>
                  <a:lnTo>
                    <a:pt x="202199" y="336929"/>
                  </a:lnTo>
                  <a:lnTo>
                    <a:pt x="24802" y="434876"/>
                  </a:lnTo>
                  <a:lnTo>
                    <a:pt x="0" y="448538"/>
                  </a:lnTo>
                  <a:lnTo>
                    <a:pt x="0" y="420163"/>
                  </a:lnTo>
                  <a:lnTo>
                    <a:pt x="0" y="224269"/>
                  </a:lnTo>
                  <a:lnTo>
                    <a:pt x="0" y="28585"/>
                  </a:lnTo>
                  <a:lnTo>
                    <a:pt x="0" y="0"/>
                  </a:lnTo>
                  <a:lnTo>
                    <a:pt x="24802" y="13662"/>
                  </a:lnTo>
                  <a:lnTo>
                    <a:pt x="202199" y="111609"/>
                  </a:lnTo>
                  <a:lnTo>
                    <a:pt x="379597" y="209556"/>
                  </a:lnTo>
                  <a:lnTo>
                    <a:pt x="406290" y="224269"/>
                  </a:lnTo>
                  <a:lnTo>
                    <a:pt x="379597" y="238982"/>
                  </a:lnTo>
                  <a:lnTo>
                    <a:pt x="379597" y="238982"/>
                  </a:lnTo>
                  <a:close/>
                  <a:moveTo>
                    <a:pt x="185805" y="307713"/>
                  </a:moveTo>
                  <a:lnTo>
                    <a:pt x="336719" y="224479"/>
                  </a:lnTo>
                  <a:lnTo>
                    <a:pt x="185805" y="141245"/>
                  </a:lnTo>
                  <a:lnTo>
                    <a:pt x="33209" y="56961"/>
                  </a:lnTo>
                  <a:lnTo>
                    <a:pt x="33209" y="224479"/>
                  </a:lnTo>
                  <a:lnTo>
                    <a:pt x="33209" y="391998"/>
                  </a:lnTo>
                  <a:lnTo>
                    <a:pt x="185805" y="307713"/>
                  </a:lnTo>
                  <a:lnTo>
                    <a:pt x="185805" y="307713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" name="任意多边形: 形状 37"/>
            <p:cNvSpPr/>
            <p:nvPr/>
          </p:nvSpPr>
          <p:spPr>
            <a:xfrm>
              <a:off x="6213675" y="2874337"/>
              <a:ext cx="53807" cy="53807"/>
            </a:xfrm>
            <a:custGeom>
              <a:avLst/>
              <a:gdLst>
                <a:gd name="connsiteX0" fmla="*/ 0 w 53807"/>
                <a:gd name="connsiteY0" fmla="*/ 0 h 53807"/>
                <a:gd name="connsiteX1" fmla="*/ 53808 w 53807"/>
                <a:gd name="connsiteY1" fmla="*/ 0 h 53807"/>
                <a:gd name="connsiteX2" fmla="*/ 53808 w 53807"/>
                <a:gd name="connsiteY2" fmla="*/ 53808 h 53807"/>
                <a:gd name="connsiteX3" fmla="*/ 0 w 53807"/>
                <a:gd name="connsiteY3" fmla="*/ 53808 h 53807"/>
                <a:gd name="connsiteX4" fmla="*/ 0 w 53807"/>
                <a:gd name="connsiteY4" fmla="*/ 0 h 53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07" h="53807">
                  <a:moveTo>
                    <a:pt x="0" y="0"/>
                  </a:moveTo>
                  <a:lnTo>
                    <a:pt x="53808" y="0"/>
                  </a:lnTo>
                  <a:lnTo>
                    <a:pt x="53808" y="53808"/>
                  </a:lnTo>
                  <a:lnTo>
                    <a:pt x="0" y="53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264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" name="任意多边形: 形状 38"/>
            <p:cNvSpPr/>
            <p:nvPr/>
          </p:nvSpPr>
          <p:spPr>
            <a:xfrm>
              <a:off x="6196860" y="2857522"/>
              <a:ext cx="87437" cy="87437"/>
            </a:xfrm>
            <a:custGeom>
              <a:avLst/>
              <a:gdLst>
                <a:gd name="connsiteX0" fmla="*/ 16815 w 87437"/>
                <a:gd name="connsiteY0" fmla="*/ 0 h 87437"/>
                <a:gd name="connsiteX1" fmla="*/ 70623 w 87437"/>
                <a:gd name="connsiteY1" fmla="*/ 0 h 87437"/>
                <a:gd name="connsiteX2" fmla="*/ 87438 w 87437"/>
                <a:gd name="connsiteY2" fmla="*/ 0 h 87437"/>
                <a:gd name="connsiteX3" fmla="*/ 87438 w 87437"/>
                <a:gd name="connsiteY3" fmla="*/ 16815 h 87437"/>
                <a:gd name="connsiteX4" fmla="*/ 87438 w 87437"/>
                <a:gd name="connsiteY4" fmla="*/ 70623 h 87437"/>
                <a:gd name="connsiteX5" fmla="*/ 87438 w 87437"/>
                <a:gd name="connsiteY5" fmla="*/ 87438 h 87437"/>
                <a:gd name="connsiteX6" fmla="*/ 70623 w 87437"/>
                <a:gd name="connsiteY6" fmla="*/ 87438 h 87437"/>
                <a:gd name="connsiteX7" fmla="*/ 16815 w 87437"/>
                <a:gd name="connsiteY7" fmla="*/ 87438 h 87437"/>
                <a:gd name="connsiteX8" fmla="*/ 0 w 87437"/>
                <a:gd name="connsiteY8" fmla="*/ 87438 h 87437"/>
                <a:gd name="connsiteX9" fmla="*/ 0 w 87437"/>
                <a:gd name="connsiteY9" fmla="*/ 70623 h 87437"/>
                <a:gd name="connsiteX10" fmla="*/ 0 w 87437"/>
                <a:gd name="connsiteY10" fmla="*/ 16815 h 87437"/>
                <a:gd name="connsiteX11" fmla="*/ 0 w 87437"/>
                <a:gd name="connsiteY11" fmla="*/ 0 h 87437"/>
                <a:gd name="connsiteX12" fmla="*/ 16815 w 87437"/>
                <a:gd name="connsiteY12" fmla="*/ 0 h 87437"/>
                <a:gd name="connsiteX13" fmla="*/ 16815 w 87437"/>
                <a:gd name="connsiteY13" fmla="*/ 0 h 87437"/>
                <a:gd name="connsiteX14" fmla="*/ 53808 w 87437"/>
                <a:gd name="connsiteY14" fmla="*/ 33630 h 87437"/>
                <a:gd name="connsiteX15" fmla="*/ 33420 w 87437"/>
                <a:gd name="connsiteY15" fmla="*/ 33630 h 87437"/>
                <a:gd name="connsiteX16" fmla="*/ 33420 w 87437"/>
                <a:gd name="connsiteY16" fmla="*/ 54018 h 87437"/>
                <a:gd name="connsiteX17" fmla="*/ 53808 w 87437"/>
                <a:gd name="connsiteY17" fmla="*/ 54018 h 87437"/>
                <a:gd name="connsiteX18" fmla="*/ 53808 w 87437"/>
                <a:gd name="connsiteY18" fmla="*/ 33630 h 87437"/>
                <a:gd name="connsiteX19" fmla="*/ 53808 w 87437"/>
                <a:gd name="connsiteY19" fmla="*/ 33630 h 8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7437" h="87437">
                  <a:moveTo>
                    <a:pt x="16815" y="0"/>
                  </a:moveTo>
                  <a:lnTo>
                    <a:pt x="70623" y="0"/>
                  </a:lnTo>
                  <a:lnTo>
                    <a:pt x="87438" y="0"/>
                  </a:lnTo>
                  <a:lnTo>
                    <a:pt x="87438" y="16815"/>
                  </a:lnTo>
                  <a:lnTo>
                    <a:pt x="87438" y="70623"/>
                  </a:lnTo>
                  <a:lnTo>
                    <a:pt x="87438" y="87438"/>
                  </a:lnTo>
                  <a:lnTo>
                    <a:pt x="70623" y="87438"/>
                  </a:lnTo>
                  <a:lnTo>
                    <a:pt x="16815" y="87438"/>
                  </a:lnTo>
                  <a:lnTo>
                    <a:pt x="0" y="87438"/>
                  </a:lnTo>
                  <a:lnTo>
                    <a:pt x="0" y="70623"/>
                  </a:lnTo>
                  <a:lnTo>
                    <a:pt x="0" y="16815"/>
                  </a:lnTo>
                  <a:lnTo>
                    <a:pt x="0" y="0"/>
                  </a:lnTo>
                  <a:lnTo>
                    <a:pt x="16815" y="0"/>
                  </a:lnTo>
                  <a:lnTo>
                    <a:pt x="16815" y="0"/>
                  </a:lnTo>
                  <a:close/>
                  <a:moveTo>
                    <a:pt x="53808" y="33630"/>
                  </a:moveTo>
                  <a:lnTo>
                    <a:pt x="33420" y="33630"/>
                  </a:lnTo>
                  <a:lnTo>
                    <a:pt x="33420" y="54018"/>
                  </a:lnTo>
                  <a:lnTo>
                    <a:pt x="53808" y="54018"/>
                  </a:lnTo>
                  <a:lnTo>
                    <a:pt x="53808" y="33630"/>
                  </a:lnTo>
                  <a:lnTo>
                    <a:pt x="53808" y="33630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" name="任意多边形: 形状 39"/>
            <p:cNvSpPr/>
            <p:nvPr/>
          </p:nvSpPr>
          <p:spPr>
            <a:xfrm>
              <a:off x="6340417" y="2884426"/>
              <a:ext cx="600712" cy="33629"/>
            </a:xfrm>
            <a:custGeom>
              <a:avLst/>
              <a:gdLst>
                <a:gd name="connsiteX0" fmla="*/ 0 w 600712"/>
                <a:gd name="connsiteY0" fmla="*/ 0 h 33629"/>
                <a:gd name="connsiteX1" fmla="*/ 600713 w 600712"/>
                <a:gd name="connsiteY1" fmla="*/ 0 h 33629"/>
                <a:gd name="connsiteX2" fmla="*/ 600713 w 600712"/>
                <a:gd name="connsiteY2" fmla="*/ 33630 h 33629"/>
                <a:gd name="connsiteX3" fmla="*/ 0 w 600712"/>
                <a:gd name="connsiteY3" fmla="*/ 33630 h 33629"/>
                <a:gd name="connsiteX4" fmla="*/ 0 w 600712"/>
                <a:gd name="connsiteY4" fmla="*/ 0 h 3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712" h="33629">
                  <a:moveTo>
                    <a:pt x="0" y="0"/>
                  </a:moveTo>
                  <a:lnTo>
                    <a:pt x="600713" y="0"/>
                  </a:lnTo>
                  <a:lnTo>
                    <a:pt x="600713" y="33630"/>
                  </a:lnTo>
                  <a:lnTo>
                    <a:pt x="0" y="33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" name="任意多边形: 形状 40"/>
            <p:cNvSpPr/>
            <p:nvPr/>
          </p:nvSpPr>
          <p:spPr>
            <a:xfrm>
              <a:off x="6340417" y="2884426"/>
              <a:ext cx="300356" cy="33629"/>
            </a:xfrm>
            <a:custGeom>
              <a:avLst/>
              <a:gdLst>
                <a:gd name="connsiteX0" fmla="*/ 0 w 300356"/>
                <a:gd name="connsiteY0" fmla="*/ 0 h 33629"/>
                <a:gd name="connsiteX1" fmla="*/ 300356 w 300356"/>
                <a:gd name="connsiteY1" fmla="*/ 0 h 33629"/>
                <a:gd name="connsiteX2" fmla="*/ 300356 w 300356"/>
                <a:gd name="connsiteY2" fmla="*/ 33630 h 33629"/>
                <a:gd name="connsiteX3" fmla="*/ 0 w 300356"/>
                <a:gd name="connsiteY3" fmla="*/ 33630 h 33629"/>
                <a:gd name="connsiteX4" fmla="*/ 0 w 300356"/>
                <a:gd name="connsiteY4" fmla="*/ 0 h 3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356" h="33629">
                  <a:moveTo>
                    <a:pt x="0" y="0"/>
                  </a:moveTo>
                  <a:lnTo>
                    <a:pt x="300356" y="0"/>
                  </a:lnTo>
                  <a:lnTo>
                    <a:pt x="300356" y="33630"/>
                  </a:lnTo>
                  <a:lnTo>
                    <a:pt x="0" y="336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836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43" name="图形 41"/>
          <p:cNvGrpSpPr/>
          <p:nvPr/>
        </p:nvGrpSpPr>
        <p:grpSpPr>
          <a:xfrm>
            <a:off x="7930866" y="2033752"/>
            <a:ext cx="1307202" cy="995963"/>
            <a:chOff x="7930866" y="2033752"/>
            <a:chExt cx="1307202" cy="995963"/>
          </a:xfrm>
        </p:grpSpPr>
        <p:sp>
          <p:nvSpPr>
            <p:cNvPr id="44" name="任意多边形: 形状 43"/>
            <p:cNvSpPr/>
            <p:nvPr/>
          </p:nvSpPr>
          <p:spPr>
            <a:xfrm>
              <a:off x="7947465" y="2408483"/>
              <a:ext cx="1049081" cy="599445"/>
            </a:xfrm>
            <a:custGeom>
              <a:avLst/>
              <a:gdLst>
                <a:gd name="connsiteX0" fmla="*/ 78640 w 1049081"/>
                <a:gd name="connsiteY0" fmla="*/ 599445 h 599445"/>
                <a:gd name="connsiteX1" fmla="*/ 970442 w 1049081"/>
                <a:gd name="connsiteY1" fmla="*/ 599445 h 599445"/>
                <a:gd name="connsiteX2" fmla="*/ 1049082 w 1049081"/>
                <a:gd name="connsiteY2" fmla="*/ 520806 h 599445"/>
                <a:gd name="connsiteX3" fmla="*/ 1049082 w 1049081"/>
                <a:gd name="connsiteY3" fmla="*/ 78640 h 599445"/>
                <a:gd name="connsiteX4" fmla="*/ 970442 w 1049081"/>
                <a:gd name="connsiteY4" fmla="*/ 0 h 599445"/>
                <a:gd name="connsiteX5" fmla="*/ 78640 w 1049081"/>
                <a:gd name="connsiteY5" fmla="*/ 0 h 599445"/>
                <a:gd name="connsiteX6" fmla="*/ 0 w 1049081"/>
                <a:gd name="connsiteY6" fmla="*/ 78640 h 599445"/>
                <a:gd name="connsiteX7" fmla="*/ 0 w 1049081"/>
                <a:gd name="connsiteY7" fmla="*/ 521013 h 599445"/>
                <a:gd name="connsiteX8" fmla="*/ 78640 w 1049081"/>
                <a:gd name="connsiteY8" fmla="*/ 599445 h 599445"/>
                <a:gd name="connsiteX9" fmla="*/ 78640 w 1049081"/>
                <a:gd name="connsiteY9" fmla="*/ 599445 h 599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9081" h="599445">
                  <a:moveTo>
                    <a:pt x="78640" y="599445"/>
                  </a:moveTo>
                  <a:lnTo>
                    <a:pt x="970442" y="599445"/>
                  </a:lnTo>
                  <a:cubicBezTo>
                    <a:pt x="1013600" y="599445"/>
                    <a:pt x="1049082" y="564172"/>
                    <a:pt x="1049082" y="520806"/>
                  </a:cubicBezTo>
                  <a:lnTo>
                    <a:pt x="1049082" y="78640"/>
                  </a:lnTo>
                  <a:cubicBezTo>
                    <a:pt x="1049082" y="35481"/>
                    <a:pt x="1013808" y="0"/>
                    <a:pt x="970442" y="0"/>
                  </a:cubicBezTo>
                  <a:lnTo>
                    <a:pt x="78640" y="0"/>
                  </a:lnTo>
                  <a:cubicBezTo>
                    <a:pt x="35481" y="0"/>
                    <a:pt x="0" y="35274"/>
                    <a:pt x="0" y="78640"/>
                  </a:cubicBezTo>
                  <a:lnTo>
                    <a:pt x="0" y="521013"/>
                  </a:lnTo>
                  <a:cubicBezTo>
                    <a:pt x="0" y="564172"/>
                    <a:pt x="35274" y="599445"/>
                    <a:pt x="78640" y="599445"/>
                  </a:cubicBezTo>
                  <a:lnTo>
                    <a:pt x="78640" y="599445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" name="任意多边形: 形状 44"/>
            <p:cNvSpPr/>
            <p:nvPr/>
          </p:nvSpPr>
          <p:spPr>
            <a:xfrm>
              <a:off x="7930866" y="2391883"/>
              <a:ext cx="1082280" cy="632643"/>
            </a:xfrm>
            <a:custGeom>
              <a:avLst/>
              <a:gdLst>
                <a:gd name="connsiteX0" fmla="*/ 95239 w 1082280"/>
                <a:gd name="connsiteY0" fmla="*/ 599653 h 632643"/>
                <a:gd name="connsiteX1" fmla="*/ 987041 w 1082280"/>
                <a:gd name="connsiteY1" fmla="*/ 599653 h 632643"/>
                <a:gd name="connsiteX2" fmla="*/ 1030822 w 1082280"/>
                <a:gd name="connsiteY2" fmla="*/ 581393 h 632643"/>
                <a:gd name="connsiteX3" fmla="*/ 1030822 w 1082280"/>
                <a:gd name="connsiteY3" fmla="*/ 581393 h 632643"/>
                <a:gd name="connsiteX4" fmla="*/ 1049082 w 1082280"/>
                <a:gd name="connsiteY4" fmla="*/ 537613 h 632643"/>
                <a:gd name="connsiteX5" fmla="*/ 1049082 w 1082280"/>
                <a:gd name="connsiteY5" fmla="*/ 95239 h 632643"/>
                <a:gd name="connsiteX6" fmla="*/ 1030822 w 1082280"/>
                <a:gd name="connsiteY6" fmla="*/ 51458 h 632643"/>
                <a:gd name="connsiteX7" fmla="*/ 1030822 w 1082280"/>
                <a:gd name="connsiteY7" fmla="*/ 51458 h 632643"/>
                <a:gd name="connsiteX8" fmla="*/ 987041 w 1082280"/>
                <a:gd name="connsiteY8" fmla="*/ 33199 h 632643"/>
                <a:gd name="connsiteX9" fmla="*/ 95239 w 1082280"/>
                <a:gd name="connsiteY9" fmla="*/ 33199 h 632643"/>
                <a:gd name="connsiteX10" fmla="*/ 51458 w 1082280"/>
                <a:gd name="connsiteY10" fmla="*/ 51458 h 632643"/>
                <a:gd name="connsiteX11" fmla="*/ 33199 w 1082280"/>
                <a:gd name="connsiteY11" fmla="*/ 95239 h 632643"/>
                <a:gd name="connsiteX12" fmla="*/ 33199 w 1082280"/>
                <a:gd name="connsiteY12" fmla="*/ 537613 h 632643"/>
                <a:gd name="connsiteX13" fmla="*/ 51458 w 1082280"/>
                <a:gd name="connsiteY13" fmla="*/ 581393 h 632643"/>
                <a:gd name="connsiteX14" fmla="*/ 51458 w 1082280"/>
                <a:gd name="connsiteY14" fmla="*/ 581393 h 632643"/>
                <a:gd name="connsiteX15" fmla="*/ 95239 w 1082280"/>
                <a:gd name="connsiteY15" fmla="*/ 599653 h 632643"/>
                <a:gd name="connsiteX16" fmla="*/ 95239 w 1082280"/>
                <a:gd name="connsiteY16" fmla="*/ 599653 h 632643"/>
                <a:gd name="connsiteX17" fmla="*/ 986834 w 1082280"/>
                <a:gd name="connsiteY17" fmla="*/ 632644 h 632643"/>
                <a:gd name="connsiteX18" fmla="*/ 95239 w 1082280"/>
                <a:gd name="connsiteY18" fmla="*/ 632644 h 632643"/>
                <a:gd name="connsiteX19" fmla="*/ 28011 w 1082280"/>
                <a:gd name="connsiteY19" fmla="*/ 604633 h 632643"/>
                <a:gd name="connsiteX20" fmla="*/ 28011 w 1082280"/>
                <a:gd name="connsiteY20" fmla="*/ 604633 h 632643"/>
                <a:gd name="connsiteX21" fmla="*/ 0 w 1082280"/>
                <a:gd name="connsiteY21" fmla="*/ 537613 h 632643"/>
                <a:gd name="connsiteX22" fmla="*/ 0 w 1082280"/>
                <a:gd name="connsiteY22" fmla="*/ 95239 h 632643"/>
                <a:gd name="connsiteX23" fmla="*/ 28011 w 1082280"/>
                <a:gd name="connsiteY23" fmla="*/ 28011 h 632643"/>
                <a:gd name="connsiteX24" fmla="*/ 95239 w 1082280"/>
                <a:gd name="connsiteY24" fmla="*/ 0 h 632643"/>
                <a:gd name="connsiteX25" fmla="*/ 987041 w 1082280"/>
                <a:gd name="connsiteY25" fmla="*/ 0 h 632643"/>
                <a:gd name="connsiteX26" fmla="*/ 1054269 w 1082280"/>
                <a:gd name="connsiteY26" fmla="*/ 28011 h 632643"/>
                <a:gd name="connsiteX27" fmla="*/ 1054269 w 1082280"/>
                <a:gd name="connsiteY27" fmla="*/ 28011 h 632643"/>
                <a:gd name="connsiteX28" fmla="*/ 1082280 w 1082280"/>
                <a:gd name="connsiteY28" fmla="*/ 95239 h 632643"/>
                <a:gd name="connsiteX29" fmla="*/ 1082280 w 1082280"/>
                <a:gd name="connsiteY29" fmla="*/ 537613 h 632643"/>
                <a:gd name="connsiteX30" fmla="*/ 1054269 w 1082280"/>
                <a:gd name="connsiteY30" fmla="*/ 604840 h 632643"/>
                <a:gd name="connsiteX31" fmla="*/ 1054269 w 1082280"/>
                <a:gd name="connsiteY31" fmla="*/ 604840 h 632643"/>
                <a:gd name="connsiteX32" fmla="*/ 1054269 w 1082280"/>
                <a:gd name="connsiteY32" fmla="*/ 604840 h 632643"/>
                <a:gd name="connsiteX33" fmla="*/ 986834 w 1082280"/>
                <a:gd name="connsiteY33" fmla="*/ 632644 h 632643"/>
                <a:gd name="connsiteX34" fmla="*/ 986834 w 1082280"/>
                <a:gd name="connsiteY34" fmla="*/ 632644 h 632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82280" h="632643">
                  <a:moveTo>
                    <a:pt x="95239" y="599653"/>
                  </a:moveTo>
                  <a:lnTo>
                    <a:pt x="987041" y="599653"/>
                  </a:lnTo>
                  <a:cubicBezTo>
                    <a:pt x="1004056" y="599653"/>
                    <a:pt x="1019618" y="592598"/>
                    <a:pt x="1030822" y="581393"/>
                  </a:cubicBezTo>
                  <a:lnTo>
                    <a:pt x="1030822" y="581393"/>
                  </a:lnTo>
                  <a:cubicBezTo>
                    <a:pt x="1042027" y="570189"/>
                    <a:pt x="1049082" y="554627"/>
                    <a:pt x="1049082" y="537613"/>
                  </a:cubicBezTo>
                  <a:lnTo>
                    <a:pt x="1049082" y="95239"/>
                  </a:lnTo>
                  <a:cubicBezTo>
                    <a:pt x="1049082" y="78225"/>
                    <a:pt x="1042027" y="62663"/>
                    <a:pt x="1030822" y="51458"/>
                  </a:cubicBezTo>
                  <a:lnTo>
                    <a:pt x="1030822" y="51458"/>
                  </a:lnTo>
                  <a:cubicBezTo>
                    <a:pt x="1019618" y="40254"/>
                    <a:pt x="1004056" y="33199"/>
                    <a:pt x="987041" y="33199"/>
                  </a:cubicBezTo>
                  <a:lnTo>
                    <a:pt x="95239" y="33199"/>
                  </a:lnTo>
                  <a:cubicBezTo>
                    <a:pt x="78225" y="33199"/>
                    <a:pt x="62663" y="40254"/>
                    <a:pt x="51458" y="51458"/>
                  </a:cubicBezTo>
                  <a:cubicBezTo>
                    <a:pt x="40254" y="62663"/>
                    <a:pt x="33199" y="78225"/>
                    <a:pt x="33199" y="95239"/>
                  </a:cubicBezTo>
                  <a:lnTo>
                    <a:pt x="33199" y="537613"/>
                  </a:lnTo>
                  <a:cubicBezTo>
                    <a:pt x="33199" y="554627"/>
                    <a:pt x="40254" y="570189"/>
                    <a:pt x="51458" y="581393"/>
                  </a:cubicBezTo>
                  <a:lnTo>
                    <a:pt x="51458" y="581393"/>
                  </a:lnTo>
                  <a:cubicBezTo>
                    <a:pt x="62663" y="592598"/>
                    <a:pt x="78017" y="599653"/>
                    <a:pt x="95239" y="599653"/>
                  </a:cubicBezTo>
                  <a:lnTo>
                    <a:pt x="95239" y="599653"/>
                  </a:lnTo>
                  <a:close/>
                  <a:moveTo>
                    <a:pt x="986834" y="632644"/>
                  </a:moveTo>
                  <a:lnTo>
                    <a:pt x="95239" y="632644"/>
                  </a:lnTo>
                  <a:cubicBezTo>
                    <a:pt x="69095" y="632644"/>
                    <a:pt x="45233" y="621854"/>
                    <a:pt x="28011" y="604633"/>
                  </a:cubicBezTo>
                  <a:lnTo>
                    <a:pt x="28011" y="604633"/>
                  </a:lnTo>
                  <a:cubicBezTo>
                    <a:pt x="10790" y="587411"/>
                    <a:pt x="0" y="563757"/>
                    <a:pt x="0" y="537613"/>
                  </a:cubicBezTo>
                  <a:lnTo>
                    <a:pt x="0" y="95239"/>
                  </a:lnTo>
                  <a:cubicBezTo>
                    <a:pt x="0" y="69095"/>
                    <a:pt x="10790" y="45233"/>
                    <a:pt x="28011" y="28011"/>
                  </a:cubicBezTo>
                  <a:cubicBezTo>
                    <a:pt x="45233" y="10790"/>
                    <a:pt x="69095" y="0"/>
                    <a:pt x="95239" y="0"/>
                  </a:cubicBezTo>
                  <a:lnTo>
                    <a:pt x="987041" y="0"/>
                  </a:lnTo>
                  <a:cubicBezTo>
                    <a:pt x="1013185" y="0"/>
                    <a:pt x="1037047" y="10790"/>
                    <a:pt x="1054269" y="28011"/>
                  </a:cubicBezTo>
                  <a:lnTo>
                    <a:pt x="1054269" y="28011"/>
                  </a:lnTo>
                  <a:cubicBezTo>
                    <a:pt x="1071491" y="45233"/>
                    <a:pt x="1082280" y="69095"/>
                    <a:pt x="1082280" y="95239"/>
                  </a:cubicBezTo>
                  <a:lnTo>
                    <a:pt x="1082280" y="537613"/>
                  </a:lnTo>
                  <a:cubicBezTo>
                    <a:pt x="1082280" y="563757"/>
                    <a:pt x="1071491" y="587411"/>
                    <a:pt x="1054269" y="604840"/>
                  </a:cubicBezTo>
                  <a:lnTo>
                    <a:pt x="1054269" y="604840"/>
                  </a:lnTo>
                  <a:lnTo>
                    <a:pt x="1054269" y="604840"/>
                  </a:lnTo>
                  <a:cubicBezTo>
                    <a:pt x="1036839" y="622062"/>
                    <a:pt x="1012978" y="632644"/>
                    <a:pt x="986834" y="632644"/>
                  </a:cubicBezTo>
                  <a:lnTo>
                    <a:pt x="986834" y="632644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" name="任意多边形: 形状 45"/>
            <p:cNvSpPr/>
            <p:nvPr/>
          </p:nvSpPr>
          <p:spPr>
            <a:xfrm>
              <a:off x="7947465" y="2050351"/>
              <a:ext cx="498811" cy="498811"/>
            </a:xfrm>
            <a:custGeom>
              <a:avLst/>
              <a:gdLst>
                <a:gd name="connsiteX0" fmla="*/ 249406 w 498811"/>
                <a:gd name="connsiteY0" fmla="*/ 0 h 498811"/>
                <a:gd name="connsiteX1" fmla="*/ 498812 w 498811"/>
                <a:gd name="connsiteY1" fmla="*/ 249406 h 498811"/>
                <a:gd name="connsiteX2" fmla="*/ 249406 w 498811"/>
                <a:gd name="connsiteY2" fmla="*/ 498811 h 498811"/>
                <a:gd name="connsiteX3" fmla="*/ 0 w 498811"/>
                <a:gd name="connsiteY3" fmla="*/ 249406 h 498811"/>
                <a:gd name="connsiteX4" fmla="*/ 249406 w 498811"/>
                <a:gd name="connsiteY4" fmla="*/ 0 h 498811"/>
                <a:gd name="connsiteX5" fmla="*/ 249406 w 498811"/>
                <a:gd name="connsiteY5" fmla="*/ 0 h 498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8811" h="498811">
                  <a:moveTo>
                    <a:pt x="249406" y="0"/>
                  </a:moveTo>
                  <a:cubicBezTo>
                    <a:pt x="387181" y="0"/>
                    <a:pt x="498812" y="111631"/>
                    <a:pt x="498812" y="249406"/>
                  </a:cubicBezTo>
                  <a:cubicBezTo>
                    <a:pt x="498812" y="387181"/>
                    <a:pt x="387181" y="498811"/>
                    <a:pt x="249406" y="498811"/>
                  </a:cubicBezTo>
                  <a:cubicBezTo>
                    <a:pt x="111631" y="498811"/>
                    <a:pt x="0" y="387181"/>
                    <a:pt x="0" y="249406"/>
                  </a:cubicBezTo>
                  <a:cubicBezTo>
                    <a:pt x="0" y="111631"/>
                    <a:pt x="111631" y="0"/>
                    <a:pt x="249406" y="0"/>
                  </a:cubicBezTo>
                  <a:lnTo>
                    <a:pt x="249406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" name="任意多边形: 形状 46"/>
            <p:cNvSpPr/>
            <p:nvPr/>
          </p:nvSpPr>
          <p:spPr>
            <a:xfrm>
              <a:off x="7930866" y="2033752"/>
              <a:ext cx="532010" cy="532010"/>
            </a:xfrm>
            <a:custGeom>
              <a:avLst/>
              <a:gdLst>
                <a:gd name="connsiteX0" fmla="*/ 266005 w 532010"/>
                <a:gd name="connsiteY0" fmla="*/ 0 h 532010"/>
                <a:gd name="connsiteX1" fmla="*/ 453993 w 532010"/>
                <a:gd name="connsiteY1" fmla="*/ 77810 h 532010"/>
                <a:gd name="connsiteX2" fmla="*/ 532010 w 532010"/>
                <a:gd name="connsiteY2" fmla="*/ 266005 h 532010"/>
                <a:gd name="connsiteX3" fmla="*/ 453993 w 532010"/>
                <a:gd name="connsiteY3" fmla="*/ 454201 h 532010"/>
                <a:gd name="connsiteX4" fmla="*/ 266005 w 532010"/>
                <a:gd name="connsiteY4" fmla="*/ 532010 h 532010"/>
                <a:gd name="connsiteX5" fmla="*/ 77810 w 532010"/>
                <a:gd name="connsiteY5" fmla="*/ 454201 h 532010"/>
                <a:gd name="connsiteX6" fmla="*/ 0 w 532010"/>
                <a:gd name="connsiteY6" fmla="*/ 266005 h 532010"/>
                <a:gd name="connsiteX7" fmla="*/ 77810 w 532010"/>
                <a:gd name="connsiteY7" fmla="*/ 77810 h 532010"/>
                <a:gd name="connsiteX8" fmla="*/ 266005 w 532010"/>
                <a:gd name="connsiteY8" fmla="*/ 0 h 532010"/>
                <a:gd name="connsiteX9" fmla="*/ 266005 w 532010"/>
                <a:gd name="connsiteY9" fmla="*/ 0 h 532010"/>
                <a:gd name="connsiteX10" fmla="*/ 430754 w 532010"/>
                <a:gd name="connsiteY10" fmla="*/ 101256 h 532010"/>
                <a:gd name="connsiteX11" fmla="*/ 266005 w 532010"/>
                <a:gd name="connsiteY11" fmla="*/ 32991 h 532010"/>
                <a:gd name="connsiteX12" fmla="*/ 101256 w 532010"/>
                <a:gd name="connsiteY12" fmla="*/ 101256 h 532010"/>
                <a:gd name="connsiteX13" fmla="*/ 33199 w 532010"/>
                <a:gd name="connsiteY13" fmla="*/ 266005 h 532010"/>
                <a:gd name="connsiteX14" fmla="*/ 101464 w 532010"/>
                <a:gd name="connsiteY14" fmla="*/ 430754 h 532010"/>
                <a:gd name="connsiteX15" fmla="*/ 266213 w 532010"/>
                <a:gd name="connsiteY15" fmla="*/ 499019 h 532010"/>
                <a:gd name="connsiteX16" fmla="*/ 430962 w 532010"/>
                <a:gd name="connsiteY16" fmla="*/ 430754 h 532010"/>
                <a:gd name="connsiteX17" fmla="*/ 499227 w 532010"/>
                <a:gd name="connsiteY17" fmla="*/ 266005 h 532010"/>
                <a:gd name="connsiteX18" fmla="*/ 430754 w 532010"/>
                <a:gd name="connsiteY18" fmla="*/ 101256 h 532010"/>
                <a:gd name="connsiteX19" fmla="*/ 430754 w 532010"/>
                <a:gd name="connsiteY19" fmla="*/ 101256 h 532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2010" h="532010">
                  <a:moveTo>
                    <a:pt x="266005" y="0"/>
                  </a:moveTo>
                  <a:cubicBezTo>
                    <a:pt x="339458" y="0"/>
                    <a:pt x="406063" y="29671"/>
                    <a:pt x="453993" y="77810"/>
                  </a:cubicBezTo>
                  <a:cubicBezTo>
                    <a:pt x="502132" y="125948"/>
                    <a:pt x="532010" y="192345"/>
                    <a:pt x="532010" y="266005"/>
                  </a:cubicBezTo>
                  <a:cubicBezTo>
                    <a:pt x="532010" y="339457"/>
                    <a:pt x="502132" y="406062"/>
                    <a:pt x="453993" y="454201"/>
                  </a:cubicBezTo>
                  <a:cubicBezTo>
                    <a:pt x="405855" y="502339"/>
                    <a:pt x="339458" y="532010"/>
                    <a:pt x="266005" y="532010"/>
                  </a:cubicBezTo>
                  <a:cubicBezTo>
                    <a:pt x="192553" y="532010"/>
                    <a:pt x="125948" y="502131"/>
                    <a:pt x="77810" y="454201"/>
                  </a:cubicBezTo>
                  <a:cubicBezTo>
                    <a:pt x="29879" y="406062"/>
                    <a:pt x="0" y="339457"/>
                    <a:pt x="0" y="266005"/>
                  </a:cubicBezTo>
                  <a:cubicBezTo>
                    <a:pt x="0" y="192553"/>
                    <a:pt x="29671" y="125948"/>
                    <a:pt x="77810" y="77810"/>
                  </a:cubicBezTo>
                  <a:cubicBezTo>
                    <a:pt x="125948" y="29879"/>
                    <a:pt x="192553" y="0"/>
                    <a:pt x="266005" y="0"/>
                  </a:cubicBezTo>
                  <a:lnTo>
                    <a:pt x="266005" y="0"/>
                  </a:lnTo>
                  <a:close/>
                  <a:moveTo>
                    <a:pt x="430754" y="101256"/>
                  </a:moveTo>
                  <a:cubicBezTo>
                    <a:pt x="388633" y="59135"/>
                    <a:pt x="330328" y="32991"/>
                    <a:pt x="266005" y="32991"/>
                  </a:cubicBezTo>
                  <a:cubicBezTo>
                    <a:pt x="201683" y="32991"/>
                    <a:pt x="143377" y="59135"/>
                    <a:pt x="101256" y="101256"/>
                  </a:cubicBezTo>
                  <a:cubicBezTo>
                    <a:pt x="59135" y="143377"/>
                    <a:pt x="33199" y="201683"/>
                    <a:pt x="33199" y="266005"/>
                  </a:cubicBezTo>
                  <a:cubicBezTo>
                    <a:pt x="33199" y="330328"/>
                    <a:pt x="59343" y="388633"/>
                    <a:pt x="101464" y="430754"/>
                  </a:cubicBezTo>
                  <a:cubicBezTo>
                    <a:pt x="143585" y="472875"/>
                    <a:pt x="201890" y="499019"/>
                    <a:pt x="266213" y="499019"/>
                  </a:cubicBezTo>
                  <a:cubicBezTo>
                    <a:pt x="330535" y="499019"/>
                    <a:pt x="388841" y="472875"/>
                    <a:pt x="430962" y="430754"/>
                  </a:cubicBezTo>
                  <a:cubicBezTo>
                    <a:pt x="473083" y="388633"/>
                    <a:pt x="499227" y="330328"/>
                    <a:pt x="499227" y="266005"/>
                  </a:cubicBezTo>
                  <a:cubicBezTo>
                    <a:pt x="498812" y="201683"/>
                    <a:pt x="472875" y="143377"/>
                    <a:pt x="430754" y="101256"/>
                  </a:cubicBezTo>
                  <a:lnTo>
                    <a:pt x="430754" y="101256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8497527" y="2050351"/>
              <a:ext cx="498811" cy="498811"/>
            </a:xfrm>
            <a:custGeom>
              <a:avLst/>
              <a:gdLst>
                <a:gd name="connsiteX0" fmla="*/ 249406 w 498811"/>
                <a:gd name="connsiteY0" fmla="*/ 0 h 498811"/>
                <a:gd name="connsiteX1" fmla="*/ 498812 w 498811"/>
                <a:gd name="connsiteY1" fmla="*/ 249406 h 498811"/>
                <a:gd name="connsiteX2" fmla="*/ 249406 w 498811"/>
                <a:gd name="connsiteY2" fmla="*/ 498811 h 498811"/>
                <a:gd name="connsiteX3" fmla="*/ 0 w 498811"/>
                <a:gd name="connsiteY3" fmla="*/ 249406 h 498811"/>
                <a:gd name="connsiteX4" fmla="*/ 249406 w 498811"/>
                <a:gd name="connsiteY4" fmla="*/ 0 h 498811"/>
                <a:gd name="connsiteX5" fmla="*/ 249406 w 498811"/>
                <a:gd name="connsiteY5" fmla="*/ 0 h 498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8811" h="498811">
                  <a:moveTo>
                    <a:pt x="249406" y="0"/>
                  </a:moveTo>
                  <a:cubicBezTo>
                    <a:pt x="387181" y="0"/>
                    <a:pt x="498812" y="111631"/>
                    <a:pt x="498812" y="249406"/>
                  </a:cubicBezTo>
                  <a:cubicBezTo>
                    <a:pt x="498812" y="387181"/>
                    <a:pt x="387181" y="498811"/>
                    <a:pt x="249406" y="498811"/>
                  </a:cubicBezTo>
                  <a:cubicBezTo>
                    <a:pt x="111631" y="498811"/>
                    <a:pt x="0" y="387181"/>
                    <a:pt x="0" y="249406"/>
                  </a:cubicBezTo>
                  <a:cubicBezTo>
                    <a:pt x="0" y="111631"/>
                    <a:pt x="111631" y="0"/>
                    <a:pt x="249406" y="0"/>
                  </a:cubicBezTo>
                  <a:lnTo>
                    <a:pt x="249406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" name="任意多边形: 形状 48"/>
            <p:cNvSpPr/>
            <p:nvPr/>
          </p:nvSpPr>
          <p:spPr>
            <a:xfrm>
              <a:off x="8480720" y="2033752"/>
              <a:ext cx="532425" cy="532010"/>
            </a:xfrm>
            <a:custGeom>
              <a:avLst/>
              <a:gdLst>
                <a:gd name="connsiteX0" fmla="*/ 266213 w 532425"/>
                <a:gd name="connsiteY0" fmla="*/ 0 h 532010"/>
                <a:gd name="connsiteX1" fmla="*/ 454408 w 532425"/>
                <a:gd name="connsiteY1" fmla="*/ 77810 h 532010"/>
                <a:gd name="connsiteX2" fmla="*/ 532425 w 532425"/>
                <a:gd name="connsiteY2" fmla="*/ 266005 h 532010"/>
                <a:gd name="connsiteX3" fmla="*/ 454408 w 532425"/>
                <a:gd name="connsiteY3" fmla="*/ 454201 h 532010"/>
                <a:gd name="connsiteX4" fmla="*/ 266213 w 532425"/>
                <a:gd name="connsiteY4" fmla="*/ 532010 h 532010"/>
                <a:gd name="connsiteX5" fmla="*/ 78017 w 532425"/>
                <a:gd name="connsiteY5" fmla="*/ 454201 h 532010"/>
                <a:gd name="connsiteX6" fmla="*/ 0 w 532425"/>
                <a:gd name="connsiteY6" fmla="*/ 266005 h 532010"/>
                <a:gd name="connsiteX7" fmla="*/ 78017 w 532425"/>
                <a:gd name="connsiteY7" fmla="*/ 77810 h 532010"/>
                <a:gd name="connsiteX8" fmla="*/ 266213 w 532425"/>
                <a:gd name="connsiteY8" fmla="*/ 0 h 532010"/>
                <a:gd name="connsiteX9" fmla="*/ 266213 w 532425"/>
                <a:gd name="connsiteY9" fmla="*/ 0 h 532010"/>
                <a:gd name="connsiteX10" fmla="*/ 430962 w 532425"/>
                <a:gd name="connsiteY10" fmla="*/ 101256 h 532010"/>
                <a:gd name="connsiteX11" fmla="*/ 266213 w 532425"/>
                <a:gd name="connsiteY11" fmla="*/ 32991 h 532010"/>
                <a:gd name="connsiteX12" fmla="*/ 101464 w 532425"/>
                <a:gd name="connsiteY12" fmla="*/ 101256 h 532010"/>
                <a:gd name="connsiteX13" fmla="*/ 33199 w 532425"/>
                <a:gd name="connsiteY13" fmla="*/ 266005 h 532010"/>
                <a:gd name="connsiteX14" fmla="*/ 101464 w 532425"/>
                <a:gd name="connsiteY14" fmla="*/ 430754 h 532010"/>
                <a:gd name="connsiteX15" fmla="*/ 266213 w 532425"/>
                <a:gd name="connsiteY15" fmla="*/ 499019 h 532010"/>
                <a:gd name="connsiteX16" fmla="*/ 430962 w 532425"/>
                <a:gd name="connsiteY16" fmla="*/ 430754 h 532010"/>
                <a:gd name="connsiteX17" fmla="*/ 499227 w 532425"/>
                <a:gd name="connsiteY17" fmla="*/ 266005 h 532010"/>
                <a:gd name="connsiteX18" fmla="*/ 430962 w 532425"/>
                <a:gd name="connsiteY18" fmla="*/ 101256 h 532010"/>
                <a:gd name="connsiteX19" fmla="*/ 430962 w 532425"/>
                <a:gd name="connsiteY19" fmla="*/ 101256 h 532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2425" h="532010">
                  <a:moveTo>
                    <a:pt x="266213" y="0"/>
                  </a:moveTo>
                  <a:cubicBezTo>
                    <a:pt x="339665" y="0"/>
                    <a:pt x="406270" y="29879"/>
                    <a:pt x="454408" y="77810"/>
                  </a:cubicBezTo>
                  <a:cubicBezTo>
                    <a:pt x="502547" y="125948"/>
                    <a:pt x="532425" y="192345"/>
                    <a:pt x="532425" y="266005"/>
                  </a:cubicBezTo>
                  <a:cubicBezTo>
                    <a:pt x="532425" y="339457"/>
                    <a:pt x="502547" y="406062"/>
                    <a:pt x="454408" y="454201"/>
                  </a:cubicBezTo>
                  <a:cubicBezTo>
                    <a:pt x="406270" y="502339"/>
                    <a:pt x="339665" y="532010"/>
                    <a:pt x="266213" y="532010"/>
                  </a:cubicBezTo>
                  <a:cubicBezTo>
                    <a:pt x="192760" y="532010"/>
                    <a:pt x="126155" y="502131"/>
                    <a:pt x="78017" y="454201"/>
                  </a:cubicBezTo>
                  <a:cubicBezTo>
                    <a:pt x="29879" y="406062"/>
                    <a:pt x="0" y="339457"/>
                    <a:pt x="0" y="266005"/>
                  </a:cubicBezTo>
                  <a:cubicBezTo>
                    <a:pt x="0" y="192553"/>
                    <a:pt x="29879" y="125948"/>
                    <a:pt x="78017" y="77810"/>
                  </a:cubicBezTo>
                  <a:cubicBezTo>
                    <a:pt x="126363" y="29879"/>
                    <a:pt x="192760" y="0"/>
                    <a:pt x="266213" y="0"/>
                  </a:cubicBezTo>
                  <a:lnTo>
                    <a:pt x="266213" y="0"/>
                  </a:lnTo>
                  <a:close/>
                  <a:moveTo>
                    <a:pt x="430962" y="101256"/>
                  </a:moveTo>
                  <a:cubicBezTo>
                    <a:pt x="388841" y="59135"/>
                    <a:pt x="330535" y="32991"/>
                    <a:pt x="266213" y="32991"/>
                  </a:cubicBezTo>
                  <a:cubicBezTo>
                    <a:pt x="201890" y="32991"/>
                    <a:pt x="143585" y="59135"/>
                    <a:pt x="101464" y="101256"/>
                  </a:cubicBezTo>
                  <a:cubicBezTo>
                    <a:pt x="59343" y="143377"/>
                    <a:pt x="33199" y="201683"/>
                    <a:pt x="33199" y="266005"/>
                  </a:cubicBezTo>
                  <a:cubicBezTo>
                    <a:pt x="33199" y="330328"/>
                    <a:pt x="59343" y="388633"/>
                    <a:pt x="101464" y="430754"/>
                  </a:cubicBezTo>
                  <a:cubicBezTo>
                    <a:pt x="143585" y="472875"/>
                    <a:pt x="201890" y="499019"/>
                    <a:pt x="266213" y="499019"/>
                  </a:cubicBezTo>
                  <a:cubicBezTo>
                    <a:pt x="330535" y="499019"/>
                    <a:pt x="388841" y="472875"/>
                    <a:pt x="430962" y="430754"/>
                  </a:cubicBezTo>
                  <a:cubicBezTo>
                    <a:pt x="473083" y="388633"/>
                    <a:pt x="499227" y="330328"/>
                    <a:pt x="499227" y="266005"/>
                  </a:cubicBezTo>
                  <a:cubicBezTo>
                    <a:pt x="499019" y="201683"/>
                    <a:pt x="473083" y="143377"/>
                    <a:pt x="430962" y="101256"/>
                  </a:cubicBezTo>
                  <a:lnTo>
                    <a:pt x="430962" y="101256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" name="任意多边形: 形状 49"/>
            <p:cNvSpPr/>
            <p:nvPr/>
          </p:nvSpPr>
          <p:spPr>
            <a:xfrm>
              <a:off x="8996339" y="2516379"/>
              <a:ext cx="83204" cy="383860"/>
            </a:xfrm>
            <a:custGeom>
              <a:avLst/>
              <a:gdLst>
                <a:gd name="connsiteX0" fmla="*/ 0 w 83204"/>
                <a:gd name="connsiteY0" fmla="*/ 0 h 383860"/>
                <a:gd name="connsiteX1" fmla="*/ 83204 w 83204"/>
                <a:gd name="connsiteY1" fmla="*/ 0 h 383860"/>
                <a:gd name="connsiteX2" fmla="*/ 83204 w 83204"/>
                <a:gd name="connsiteY2" fmla="*/ 383861 h 383860"/>
                <a:gd name="connsiteX3" fmla="*/ 0 w 83204"/>
                <a:gd name="connsiteY3" fmla="*/ 383861 h 383860"/>
                <a:gd name="connsiteX4" fmla="*/ 0 w 83204"/>
                <a:gd name="connsiteY4" fmla="*/ 0 h 38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204" h="383860">
                  <a:moveTo>
                    <a:pt x="0" y="0"/>
                  </a:moveTo>
                  <a:lnTo>
                    <a:pt x="83204" y="0"/>
                  </a:lnTo>
                  <a:lnTo>
                    <a:pt x="83204" y="383861"/>
                  </a:lnTo>
                  <a:lnTo>
                    <a:pt x="0" y="3838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8979739" y="2499779"/>
              <a:ext cx="116403" cy="417059"/>
            </a:xfrm>
            <a:custGeom>
              <a:avLst/>
              <a:gdLst>
                <a:gd name="connsiteX0" fmla="*/ 16599 w 116403"/>
                <a:gd name="connsiteY0" fmla="*/ 0 h 417059"/>
                <a:gd name="connsiteX1" fmla="*/ 99804 w 116403"/>
                <a:gd name="connsiteY1" fmla="*/ 0 h 417059"/>
                <a:gd name="connsiteX2" fmla="*/ 116403 w 116403"/>
                <a:gd name="connsiteY2" fmla="*/ 0 h 417059"/>
                <a:gd name="connsiteX3" fmla="*/ 116403 w 116403"/>
                <a:gd name="connsiteY3" fmla="*/ 16599 h 417059"/>
                <a:gd name="connsiteX4" fmla="*/ 116403 w 116403"/>
                <a:gd name="connsiteY4" fmla="*/ 400460 h 417059"/>
                <a:gd name="connsiteX5" fmla="*/ 116403 w 116403"/>
                <a:gd name="connsiteY5" fmla="*/ 417060 h 417059"/>
                <a:gd name="connsiteX6" fmla="*/ 99804 w 116403"/>
                <a:gd name="connsiteY6" fmla="*/ 417060 h 417059"/>
                <a:gd name="connsiteX7" fmla="*/ 16599 w 116403"/>
                <a:gd name="connsiteY7" fmla="*/ 417060 h 417059"/>
                <a:gd name="connsiteX8" fmla="*/ 0 w 116403"/>
                <a:gd name="connsiteY8" fmla="*/ 417060 h 417059"/>
                <a:gd name="connsiteX9" fmla="*/ 0 w 116403"/>
                <a:gd name="connsiteY9" fmla="*/ 400460 h 417059"/>
                <a:gd name="connsiteX10" fmla="*/ 0 w 116403"/>
                <a:gd name="connsiteY10" fmla="*/ 16599 h 417059"/>
                <a:gd name="connsiteX11" fmla="*/ 0 w 116403"/>
                <a:gd name="connsiteY11" fmla="*/ 0 h 417059"/>
                <a:gd name="connsiteX12" fmla="*/ 16599 w 116403"/>
                <a:gd name="connsiteY12" fmla="*/ 0 h 417059"/>
                <a:gd name="connsiteX13" fmla="*/ 16599 w 116403"/>
                <a:gd name="connsiteY13" fmla="*/ 0 h 417059"/>
                <a:gd name="connsiteX14" fmla="*/ 83204 w 116403"/>
                <a:gd name="connsiteY14" fmla="*/ 33199 h 417059"/>
                <a:gd name="connsiteX15" fmla="*/ 33199 w 116403"/>
                <a:gd name="connsiteY15" fmla="*/ 33199 h 417059"/>
                <a:gd name="connsiteX16" fmla="*/ 33199 w 116403"/>
                <a:gd name="connsiteY16" fmla="*/ 383861 h 417059"/>
                <a:gd name="connsiteX17" fmla="*/ 83204 w 116403"/>
                <a:gd name="connsiteY17" fmla="*/ 383861 h 417059"/>
                <a:gd name="connsiteX18" fmla="*/ 83204 w 116403"/>
                <a:gd name="connsiteY18" fmla="*/ 33199 h 417059"/>
                <a:gd name="connsiteX19" fmla="*/ 83204 w 116403"/>
                <a:gd name="connsiteY19" fmla="*/ 33199 h 417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6403" h="417059">
                  <a:moveTo>
                    <a:pt x="16599" y="0"/>
                  </a:moveTo>
                  <a:lnTo>
                    <a:pt x="99804" y="0"/>
                  </a:lnTo>
                  <a:lnTo>
                    <a:pt x="116403" y="0"/>
                  </a:lnTo>
                  <a:lnTo>
                    <a:pt x="116403" y="16599"/>
                  </a:lnTo>
                  <a:lnTo>
                    <a:pt x="116403" y="400460"/>
                  </a:lnTo>
                  <a:lnTo>
                    <a:pt x="116403" y="417060"/>
                  </a:lnTo>
                  <a:lnTo>
                    <a:pt x="99804" y="417060"/>
                  </a:lnTo>
                  <a:lnTo>
                    <a:pt x="16599" y="417060"/>
                  </a:lnTo>
                  <a:lnTo>
                    <a:pt x="0" y="417060"/>
                  </a:lnTo>
                  <a:lnTo>
                    <a:pt x="0" y="400460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599" y="0"/>
                  </a:lnTo>
                  <a:close/>
                  <a:moveTo>
                    <a:pt x="83204" y="33199"/>
                  </a:moveTo>
                  <a:lnTo>
                    <a:pt x="33199" y="33199"/>
                  </a:lnTo>
                  <a:lnTo>
                    <a:pt x="33199" y="383861"/>
                  </a:lnTo>
                  <a:lnTo>
                    <a:pt x="83204" y="383861"/>
                  </a:lnTo>
                  <a:lnTo>
                    <a:pt x="83204" y="33199"/>
                  </a:lnTo>
                  <a:lnTo>
                    <a:pt x="83204" y="33199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" name="任意多边形: 形状 52"/>
            <p:cNvSpPr/>
            <p:nvPr/>
          </p:nvSpPr>
          <p:spPr>
            <a:xfrm>
              <a:off x="9079543" y="2467618"/>
              <a:ext cx="150224" cy="481174"/>
            </a:xfrm>
            <a:custGeom>
              <a:avLst/>
              <a:gdLst>
                <a:gd name="connsiteX0" fmla="*/ 0 w 150224"/>
                <a:gd name="connsiteY0" fmla="*/ 481175 h 481174"/>
                <a:gd name="connsiteX1" fmla="*/ 150224 w 150224"/>
                <a:gd name="connsiteY1" fmla="*/ 481175 h 481174"/>
                <a:gd name="connsiteX2" fmla="*/ 150224 w 150224"/>
                <a:gd name="connsiteY2" fmla="*/ 0 h 481174"/>
                <a:gd name="connsiteX3" fmla="*/ 0 w 150224"/>
                <a:gd name="connsiteY3" fmla="*/ 0 h 481174"/>
                <a:gd name="connsiteX4" fmla="*/ 0 w 150224"/>
                <a:gd name="connsiteY4" fmla="*/ 481175 h 481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224" h="481174">
                  <a:moveTo>
                    <a:pt x="0" y="481175"/>
                  </a:moveTo>
                  <a:lnTo>
                    <a:pt x="150224" y="481175"/>
                  </a:lnTo>
                  <a:lnTo>
                    <a:pt x="150224" y="0"/>
                  </a:lnTo>
                  <a:lnTo>
                    <a:pt x="0" y="0"/>
                  </a:lnTo>
                  <a:lnTo>
                    <a:pt x="0" y="481175"/>
                  </a:lnTo>
                  <a:close/>
                </a:path>
              </a:pathLst>
            </a:custGeom>
            <a:solidFill>
              <a:srgbClr val="DC0DDA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062944" y="2451019"/>
              <a:ext cx="183423" cy="514373"/>
            </a:xfrm>
            <a:custGeom>
              <a:avLst/>
              <a:gdLst>
                <a:gd name="connsiteX0" fmla="*/ 33199 w 183423"/>
                <a:gd name="connsiteY0" fmla="*/ 481382 h 514373"/>
                <a:gd name="connsiteX1" fmla="*/ 150432 w 183423"/>
                <a:gd name="connsiteY1" fmla="*/ 481382 h 514373"/>
                <a:gd name="connsiteX2" fmla="*/ 150432 w 183423"/>
                <a:gd name="connsiteY2" fmla="*/ 33199 h 514373"/>
                <a:gd name="connsiteX3" fmla="*/ 33199 w 183423"/>
                <a:gd name="connsiteY3" fmla="*/ 33199 h 514373"/>
                <a:gd name="connsiteX4" fmla="*/ 33199 w 183423"/>
                <a:gd name="connsiteY4" fmla="*/ 481382 h 514373"/>
                <a:gd name="connsiteX5" fmla="*/ 33199 w 183423"/>
                <a:gd name="connsiteY5" fmla="*/ 481382 h 514373"/>
                <a:gd name="connsiteX6" fmla="*/ 166824 w 183423"/>
                <a:gd name="connsiteY6" fmla="*/ 514373 h 514373"/>
                <a:gd name="connsiteX7" fmla="*/ 16599 w 183423"/>
                <a:gd name="connsiteY7" fmla="*/ 514373 h 514373"/>
                <a:gd name="connsiteX8" fmla="*/ 0 w 183423"/>
                <a:gd name="connsiteY8" fmla="*/ 514373 h 514373"/>
                <a:gd name="connsiteX9" fmla="*/ 0 w 183423"/>
                <a:gd name="connsiteY9" fmla="*/ 497774 h 514373"/>
                <a:gd name="connsiteX10" fmla="*/ 0 w 183423"/>
                <a:gd name="connsiteY10" fmla="*/ 16599 h 514373"/>
                <a:gd name="connsiteX11" fmla="*/ 0 w 183423"/>
                <a:gd name="connsiteY11" fmla="*/ 0 h 514373"/>
                <a:gd name="connsiteX12" fmla="*/ 16599 w 183423"/>
                <a:gd name="connsiteY12" fmla="*/ 0 h 514373"/>
                <a:gd name="connsiteX13" fmla="*/ 166824 w 183423"/>
                <a:gd name="connsiteY13" fmla="*/ 0 h 514373"/>
                <a:gd name="connsiteX14" fmla="*/ 183423 w 183423"/>
                <a:gd name="connsiteY14" fmla="*/ 0 h 514373"/>
                <a:gd name="connsiteX15" fmla="*/ 183423 w 183423"/>
                <a:gd name="connsiteY15" fmla="*/ 16599 h 514373"/>
                <a:gd name="connsiteX16" fmla="*/ 183423 w 183423"/>
                <a:gd name="connsiteY16" fmla="*/ 497774 h 514373"/>
                <a:gd name="connsiteX17" fmla="*/ 183423 w 183423"/>
                <a:gd name="connsiteY17" fmla="*/ 514373 h 514373"/>
                <a:gd name="connsiteX18" fmla="*/ 166824 w 183423"/>
                <a:gd name="connsiteY18" fmla="*/ 514373 h 514373"/>
                <a:gd name="connsiteX19" fmla="*/ 166824 w 183423"/>
                <a:gd name="connsiteY19" fmla="*/ 514373 h 514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423" h="514373">
                  <a:moveTo>
                    <a:pt x="33199" y="481382"/>
                  </a:moveTo>
                  <a:lnTo>
                    <a:pt x="150432" y="481382"/>
                  </a:lnTo>
                  <a:lnTo>
                    <a:pt x="150432" y="33199"/>
                  </a:lnTo>
                  <a:lnTo>
                    <a:pt x="33199" y="33199"/>
                  </a:lnTo>
                  <a:lnTo>
                    <a:pt x="33199" y="481382"/>
                  </a:lnTo>
                  <a:lnTo>
                    <a:pt x="33199" y="481382"/>
                  </a:lnTo>
                  <a:close/>
                  <a:moveTo>
                    <a:pt x="166824" y="514373"/>
                  </a:moveTo>
                  <a:lnTo>
                    <a:pt x="16599" y="514373"/>
                  </a:lnTo>
                  <a:lnTo>
                    <a:pt x="0" y="514373"/>
                  </a:lnTo>
                  <a:lnTo>
                    <a:pt x="0" y="497774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6824" y="0"/>
                  </a:lnTo>
                  <a:lnTo>
                    <a:pt x="183423" y="0"/>
                  </a:lnTo>
                  <a:lnTo>
                    <a:pt x="183423" y="16599"/>
                  </a:lnTo>
                  <a:lnTo>
                    <a:pt x="183423" y="497774"/>
                  </a:lnTo>
                  <a:lnTo>
                    <a:pt x="183423" y="514373"/>
                  </a:lnTo>
                  <a:lnTo>
                    <a:pt x="166824" y="514373"/>
                  </a:lnTo>
                  <a:lnTo>
                    <a:pt x="166824" y="514373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" name="任意多边形: 形状 54"/>
            <p:cNvSpPr/>
            <p:nvPr/>
          </p:nvSpPr>
          <p:spPr>
            <a:xfrm>
              <a:off x="8057643" y="2709139"/>
              <a:ext cx="113705" cy="113705"/>
            </a:xfrm>
            <a:custGeom>
              <a:avLst/>
              <a:gdLst>
                <a:gd name="connsiteX0" fmla="*/ 56853 w 113705"/>
                <a:gd name="connsiteY0" fmla="*/ 0 h 113705"/>
                <a:gd name="connsiteX1" fmla="*/ 113706 w 113705"/>
                <a:gd name="connsiteY1" fmla="*/ 56853 h 113705"/>
                <a:gd name="connsiteX2" fmla="*/ 56853 w 113705"/>
                <a:gd name="connsiteY2" fmla="*/ 113706 h 113705"/>
                <a:gd name="connsiteX3" fmla="*/ 0 w 113705"/>
                <a:gd name="connsiteY3" fmla="*/ 56853 h 113705"/>
                <a:gd name="connsiteX4" fmla="*/ 56853 w 113705"/>
                <a:gd name="connsiteY4" fmla="*/ 0 h 113705"/>
                <a:gd name="connsiteX5" fmla="*/ 56853 w 113705"/>
                <a:gd name="connsiteY5" fmla="*/ 0 h 11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705" h="113705">
                  <a:moveTo>
                    <a:pt x="56853" y="0"/>
                  </a:moveTo>
                  <a:cubicBezTo>
                    <a:pt x="88184" y="0"/>
                    <a:pt x="113706" y="25522"/>
                    <a:pt x="113706" y="56853"/>
                  </a:cubicBezTo>
                  <a:cubicBezTo>
                    <a:pt x="113706" y="88184"/>
                    <a:pt x="88392" y="113706"/>
                    <a:pt x="56853" y="113706"/>
                  </a:cubicBezTo>
                  <a:cubicBezTo>
                    <a:pt x="25522" y="113706"/>
                    <a:pt x="0" y="88392"/>
                    <a:pt x="0" y="56853"/>
                  </a:cubicBezTo>
                  <a:cubicBezTo>
                    <a:pt x="0" y="25314"/>
                    <a:pt x="25522" y="0"/>
                    <a:pt x="56853" y="0"/>
                  </a:cubicBezTo>
                  <a:lnTo>
                    <a:pt x="56853" y="0"/>
                  </a:lnTo>
                  <a:close/>
                </a:path>
              </a:pathLst>
            </a:custGeom>
            <a:solidFill>
              <a:srgbClr val="DC0DDA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" name="任意多边形: 形状 55"/>
            <p:cNvSpPr/>
            <p:nvPr/>
          </p:nvSpPr>
          <p:spPr>
            <a:xfrm>
              <a:off x="8041044" y="2692540"/>
              <a:ext cx="146904" cy="146904"/>
            </a:xfrm>
            <a:custGeom>
              <a:avLst/>
              <a:gdLst>
                <a:gd name="connsiteX0" fmla="*/ 73452 w 146904"/>
                <a:gd name="connsiteY0" fmla="*/ 0 h 146904"/>
                <a:gd name="connsiteX1" fmla="*/ 125325 w 146904"/>
                <a:gd name="connsiteY1" fmla="*/ 21579 h 146904"/>
                <a:gd name="connsiteX2" fmla="*/ 146905 w 146904"/>
                <a:gd name="connsiteY2" fmla="*/ 73452 h 146904"/>
                <a:gd name="connsiteX3" fmla="*/ 125325 w 146904"/>
                <a:gd name="connsiteY3" fmla="*/ 125325 h 146904"/>
                <a:gd name="connsiteX4" fmla="*/ 73452 w 146904"/>
                <a:gd name="connsiteY4" fmla="*/ 146905 h 146904"/>
                <a:gd name="connsiteX5" fmla="*/ 21579 w 146904"/>
                <a:gd name="connsiteY5" fmla="*/ 125325 h 146904"/>
                <a:gd name="connsiteX6" fmla="*/ 21579 w 146904"/>
                <a:gd name="connsiteY6" fmla="*/ 125325 h 146904"/>
                <a:gd name="connsiteX7" fmla="*/ 0 w 146904"/>
                <a:gd name="connsiteY7" fmla="*/ 73452 h 146904"/>
                <a:gd name="connsiteX8" fmla="*/ 21579 w 146904"/>
                <a:gd name="connsiteY8" fmla="*/ 21579 h 146904"/>
                <a:gd name="connsiteX9" fmla="*/ 21579 w 146904"/>
                <a:gd name="connsiteY9" fmla="*/ 21579 h 146904"/>
                <a:gd name="connsiteX10" fmla="*/ 73452 w 146904"/>
                <a:gd name="connsiteY10" fmla="*/ 0 h 146904"/>
                <a:gd name="connsiteX11" fmla="*/ 73452 w 146904"/>
                <a:gd name="connsiteY11" fmla="*/ 0 h 146904"/>
                <a:gd name="connsiteX12" fmla="*/ 101879 w 146904"/>
                <a:gd name="connsiteY12" fmla="*/ 44818 h 146904"/>
                <a:gd name="connsiteX13" fmla="*/ 73452 w 146904"/>
                <a:gd name="connsiteY13" fmla="*/ 32991 h 146904"/>
                <a:gd name="connsiteX14" fmla="*/ 45026 w 146904"/>
                <a:gd name="connsiteY14" fmla="*/ 44611 h 146904"/>
                <a:gd name="connsiteX15" fmla="*/ 45026 w 146904"/>
                <a:gd name="connsiteY15" fmla="*/ 44611 h 146904"/>
                <a:gd name="connsiteX16" fmla="*/ 33199 w 146904"/>
                <a:gd name="connsiteY16" fmla="*/ 73037 h 146904"/>
                <a:gd name="connsiteX17" fmla="*/ 45026 w 146904"/>
                <a:gd name="connsiteY17" fmla="*/ 101464 h 146904"/>
                <a:gd name="connsiteX18" fmla="*/ 45026 w 146904"/>
                <a:gd name="connsiteY18" fmla="*/ 101464 h 146904"/>
                <a:gd name="connsiteX19" fmla="*/ 73452 w 146904"/>
                <a:gd name="connsiteY19" fmla="*/ 113083 h 146904"/>
                <a:gd name="connsiteX20" fmla="*/ 101879 w 146904"/>
                <a:gd name="connsiteY20" fmla="*/ 101256 h 146904"/>
                <a:gd name="connsiteX21" fmla="*/ 113706 w 146904"/>
                <a:gd name="connsiteY21" fmla="*/ 72830 h 146904"/>
                <a:gd name="connsiteX22" fmla="*/ 101879 w 146904"/>
                <a:gd name="connsiteY22" fmla="*/ 44818 h 146904"/>
                <a:gd name="connsiteX23" fmla="*/ 101879 w 146904"/>
                <a:gd name="connsiteY23" fmla="*/ 44818 h 146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46904" h="146904">
                  <a:moveTo>
                    <a:pt x="73452" y="0"/>
                  </a:moveTo>
                  <a:cubicBezTo>
                    <a:pt x="93787" y="0"/>
                    <a:pt x="112046" y="8300"/>
                    <a:pt x="125325" y="21579"/>
                  </a:cubicBezTo>
                  <a:cubicBezTo>
                    <a:pt x="138605" y="34859"/>
                    <a:pt x="146905" y="53118"/>
                    <a:pt x="146905" y="73452"/>
                  </a:cubicBezTo>
                  <a:cubicBezTo>
                    <a:pt x="146905" y="93787"/>
                    <a:pt x="138605" y="112046"/>
                    <a:pt x="125325" y="125325"/>
                  </a:cubicBezTo>
                  <a:cubicBezTo>
                    <a:pt x="112046" y="138605"/>
                    <a:pt x="93787" y="146905"/>
                    <a:pt x="73452" y="146905"/>
                  </a:cubicBezTo>
                  <a:cubicBezTo>
                    <a:pt x="53326" y="146905"/>
                    <a:pt x="34859" y="138605"/>
                    <a:pt x="21579" y="125325"/>
                  </a:cubicBezTo>
                  <a:lnTo>
                    <a:pt x="21579" y="125325"/>
                  </a:lnTo>
                  <a:cubicBezTo>
                    <a:pt x="8300" y="112046"/>
                    <a:pt x="0" y="93787"/>
                    <a:pt x="0" y="73452"/>
                  </a:cubicBezTo>
                  <a:cubicBezTo>
                    <a:pt x="0" y="53118"/>
                    <a:pt x="8300" y="34859"/>
                    <a:pt x="21579" y="21579"/>
                  </a:cubicBezTo>
                  <a:lnTo>
                    <a:pt x="21579" y="21579"/>
                  </a:lnTo>
                  <a:cubicBezTo>
                    <a:pt x="34859" y="8300"/>
                    <a:pt x="53326" y="0"/>
                    <a:pt x="73452" y="0"/>
                  </a:cubicBezTo>
                  <a:lnTo>
                    <a:pt x="73452" y="0"/>
                  </a:lnTo>
                  <a:close/>
                  <a:moveTo>
                    <a:pt x="101879" y="44818"/>
                  </a:moveTo>
                  <a:cubicBezTo>
                    <a:pt x="94617" y="37556"/>
                    <a:pt x="84449" y="32991"/>
                    <a:pt x="73452" y="32991"/>
                  </a:cubicBezTo>
                  <a:cubicBezTo>
                    <a:pt x="62248" y="32991"/>
                    <a:pt x="52288" y="37556"/>
                    <a:pt x="45026" y="44611"/>
                  </a:cubicBezTo>
                  <a:lnTo>
                    <a:pt x="45026" y="44611"/>
                  </a:lnTo>
                  <a:cubicBezTo>
                    <a:pt x="37764" y="51873"/>
                    <a:pt x="33199" y="62040"/>
                    <a:pt x="33199" y="73037"/>
                  </a:cubicBezTo>
                  <a:cubicBezTo>
                    <a:pt x="33199" y="84242"/>
                    <a:pt x="37764" y="94202"/>
                    <a:pt x="45026" y="101464"/>
                  </a:cubicBezTo>
                  <a:lnTo>
                    <a:pt x="45026" y="101464"/>
                  </a:lnTo>
                  <a:cubicBezTo>
                    <a:pt x="52288" y="108726"/>
                    <a:pt x="62248" y="113083"/>
                    <a:pt x="73452" y="113083"/>
                  </a:cubicBezTo>
                  <a:cubicBezTo>
                    <a:pt x="84449" y="113083"/>
                    <a:pt x="94617" y="108518"/>
                    <a:pt x="101879" y="101256"/>
                  </a:cubicBezTo>
                  <a:cubicBezTo>
                    <a:pt x="109141" y="93994"/>
                    <a:pt x="113706" y="84034"/>
                    <a:pt x="113706" y="72830"/>
                  </a:cubicBezTo>
                  <a:cubicBezTo>
                    <a:pt x="113706" y="62248"/>
                    <a:pt x="109141" y="52081"/>
                    <a:pt x="101879" y="44818"/>
                  </a:cubicBezTo>
                  <a:lnTo>
                    <a:pt x="101879" y="44818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" name="任意多边形: 形状 56"/>
            <p:cNvSpPr/>
            <p:nvPr/>
          </p:nvSpPr>
          <p:spPr>
            <a:xfrm>
              <a:off x="8497527" y="2709139"/>
              <a:ext cx="402950" cy="182178"/>
            </a:xfrm>
            <a:custGeom>
              <a:avLst/>
              <a:gdLst>
                <a:gd name="connsiteX0" fmla="*/ 0 w 402950"/>
                <a:gd name="connsiteY0" fmla="*/ 0 h 182178"/>
                <a:gd name="connsiteX1" fmla="*/ 402950 w 402950"/>
                <a:gd name="connsiteY1" fmla="*/ 0 h 182178"/>
                <a:gd name="connsiteX2" fmla="*/ 402950 w 402950"/>
                <a:gd name="connsiteY2" fmla="*/ 182178 h 182178"/>
                <a:gd name="connsiteX3" fmla="*/ 0 w 402950"/>
                <a:gd name="connsiteY3" fmla="*/ 182178 h 182178"/>
                <a:gd name="connsiteX4" fmla="*/ 0 w 402950"/>
                <a:gd name="connsiteY4" fmla="*/ 0 h 18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950" h="182178">
                  <a:moveTo>
                    <a:pt x="0" y="0"/>
                  </a:moveTo>
                  <a:lnTo>
                    <a:pt x="402950" y="0"/>
                  </a:lnTo>
                  <a:lnTo>
                    <a:pt x="402950" y="182178"/>
                  </a:lnTo>
                  <a:lnTo>
                    <a:pt x="0" y="182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" name="任意多边形: 形状 57"/>
            <p:cNvSpPr/>
            <p:nvPr/>
          </p:nvSpPr>
          <p:spPr>
            <a:xfrm>
              <a:off x="8480928" y="2692540"/>
              <a:ext cx="436148" cy="215584"/>
            </a:xfrm>
            <a:custGeom>
              <a:avLst/>
              <a:gdLst>
                <a:gd name="connsiteX0" fmla="*/ 16599 w 436148"/>
                <a:gd name="connsiteY0" fmla="*/ 0 h 215584"/>
                <a:gd name="connsiteX1" fmla="*/ 419550 w 436148"/>
                <a:gd name="connsiteY1" fmla="*/ 0 h 215584"/>
                <a:gd name="connsiteX2" fmla="*/ 436149 w 436148"/>
                <a:gd name="connsiteY2" fmla="*/ 0 h 215584"/>
                <a:gd name="connsiteX3" fmla="*/ 436149 w 436148"/>
                <a:gd name="connsiteY3" fmla="*/ 16599 h 215584"/>
                <a:gd name="connsiteX4" fmla="*/ 436149 w 436148"/>
                <a:gd name="connsiteY4" fmla="*/ 198985 h 215584"/>
                <a:gd name="connsiteX5" fmla="*/ 436149 w 436148"/>
                <a:gd name="connsiteY5" fmla="*/ 215584 h 215584"/>
                <a:gd name="connsiteX6" fmla="*/ 419550 w 436148"/>
                <a:gd name="connsiteY6" fmla="*/ 215584 h 215584"/>
                <a:gd name="connsiteX7" fmla="*/ 16599 w 436148"/>
                <a:gd name="connsiteY7" fmla="*/ 215584 h 215584"/>
                <a:gd name="connsiteX8" fmla="*/ 0 w 436148"/>
                <a:gd name="connsiteY8" fmla="*/ 215584 h 215584"/>
                <a:gd name="connsiteX9" fmla="*/ 0 w 436148"/>
                <a:gd name="connsiteY9" fmla="*/ 198985 h 215584"/>
                <a:gd name="connsiteX10" fmla="*/ 0 w 436148"/>
                <a:gd name="connsiteY10" fmla="*/ 16599 h 215584"/>
                <a:gd name="connsiteX11" fmla="*/ 0 w 436148"/>
                <a:gd name="connsiteY11" fmla="*/ 0 h 215584"/>
                <a:gd name="connsiteX12" fmla="*/ 16599 w 436148"/>
                <a:gd name="connsiteY12" fmla="*/ 0 h 215584"/>
                <a:gd name="connsiteX13" fmla="*/ 16599 w 436148"/>
                <a:gd name="connsiteY13" fmla="*/ 0 h 215584"/>
                <a:gd name="connsiteX14" fmla="*/ 402950 w 436148"/>
                <a:gd name="connsiteY14" fmla="*/ 33199 h 215584"/>
                <a:gd name="connsiteX15" fmla="*/ 33199 w 436148"/>
                <a:gd name="connsiteY15" fmla="*/ 33199 h 215584"/>
                <a:gd name="connsiteX16" fmla="*/ 33199 w 436148"/>
                <a:gd name="connsiteY16" fmla="*/ 182386 h 215584"/>
                <a:gd name="connsiteX17" fmla="*/ 402950 w 436148"/>
                <a:gd name="connsiteY17" fmla="*/ 182386 h 215584"/>
                <a:gd name="connsiteX18" fmla="*/ 402950 w 436148"/>
                <a:gd name="connsiteY18" fmla="*/ 33199 h 215584"/>
                <a:gd name="connsiteX19" fmla="*/ 402950 w 436148"/>
                <a:gd name="connsiteY19" fmla="*/ 33199 h 215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6148" h="215584">
                  <a:moveTo>
                    <a:pt x="16599" y="0"/>
                  </a:moveTo>
                  <a:lnTo>
                    <a:pt x="419550" y="0"/>
                  </a:lnTo>
                  <a:lnTo>
                    <a:pt x="436149" y="0"/>
                  </a:lnTo>
                  <a:lnTo>
                    <a:pt x="436149" y="16599"/>
                  </a:lnTo>
                  <a:lnTo>
                    <a:pt x="436149" y="198985"/>
                  </a:lnTo>
                  <a:lnTo>
                    <a:pt x="436149" y="215584"/>
                  </a:lnTo>
                  <a:lnTo>
                    <a:pt x="419550" y="215584"/>
                  </a:lnTo>
                  <a:lnTo>
                    <a:pt x="16599" y="215584"/>
                  </a:lnTo>
                  <a:lnTo>
                    <a:pt x="0" y="215584"/>
                  </a:lnTo>
                  <a:lnTo>
                    <a:pt x="0" y="198985"/>
                  </a:lnTo>
                  <a:lnTo>
                    <a:pt x="0" y="16599"/>
                  </a:lnTo>
                  <a:lnTo>
                    <a:pt x="0" y="0"/>
                  </a:lnTo>
                  <a:lnTo>
                    <a:pt x="16599" y="0"/>
                  </a:lnTo>
                  <a:lnTo>
                    <a:pt x="16599" y="0"/>
                  </a:lnTo>
                  <a:close/>
                  <a:moveTo>
                    <a:pt x="402950" y="33199"/>
                  </a:moveTo>
                  <a:lnTo>
                    <a:pt x="33199" y="33199"/>
                  </a:lnTo>
                  <a:lnTo>
                    <a:pt x="33199" y="182386"/>
                  </a:lnTo>
                  <a:lnTo>
                    <a:pt x="402950" y="182386"/>
                  </a:lnTo>
                  <a:lnTo>
                    <a:pt x="402950" y="33199"/>
                  </a:lnTo>
                  <a:lnTo>
                    <a:pt x="402950" y="33199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" name="任意多边形: 形状 58"/>
            <p:cNvSpPr/>
            <p:nvPr/>
          </p:nvSpPr>
          <p:spPr>
            <a:xfrm>
              <a:off x="8559775" y="2783629"/>
              <a:ext cx="214339" cy="33198"/>
            </a:xfrm>
            <a:custGeom>
              <a:avLst/>
              <a:gdLst>
                <a:gd name="connsiteX0" fmla="*/ 0 w 214339"/>
                <a:gd name="connsiteY0" fmla="*/ 0 h 33198"/>
                <a:gd name="connsiteX1" fmla="*/ 214340 w 214339"/>
                <a:gd name="connsiteY1" fmla="*/ 0 h 33198"/>
                <a:gd name="connsiteX2" fmla="*/ 214340 w 214339"/>
                <a:gd name="connsiteY2" fmla="*/ 33199 h 33198"/>
                <a:gd name="connsiteX3" fmla="*/ 0 w 214339"/>
                <a:gd name="connsiteY3" fmla="*/ 33199 h 33198"/>
                <a:gd name="connsiteX4" fmla="*/ 0 w 214339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339" h="33198">
                  <a:moveTo>
                    <a:pt x="0" y="0"/>
                  </a:moveTo>
                  <a:lnTo>
                    <a:pt x="214340" y="0"/>
                  </a:lnTo>
                  <a:lnTo>
                    <a:pt x="214340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" name="任意多边形: 形状 59"/>
            <p:cNvSpPr/>
            <p:nvPr/>
          </p:nvSpPr>
          <p:spPr>
            <a:xfrm>
              <a:off x="8126531" y="2229417"/>
              <a:ext cx="140679" cy="140679"/>
            </a:xfrm>
            <a:custGeom>
              <a:avLst/>
              <a:gdLst>
                <a:gd name="connsiteX0" fmla="*/ 70340 w 140679"/>
                <a:gd name="connsiteY0" fmla="*/ 0 h 140679"/>
                <a:gd name="connsiteX1" fmla="*/ 140680 w 140679"/>
                <a:gd name="connsiteY1" fmla="*/ 70340 h 140679"/>
                <a:gd name="connsiteX2" fmla="*/ 70340 w 140679"/>
                <a:gd name="connsiteY2" fmla="*/ 140680 h 140679"/>
                <a:gd name="connsiteX3" fmla="*/ 0 w 140679"/>
                <a:gd name="connsiteY3" fmla="*/ 70340 h 140679"/>
                <a:gd name="connsiteX4" fmla="*/ 70340 w 140679"/>
                <a:gd name="connsiteY4" fmla="*/ 0 h 140679"/>
                <a:gd name="connsiteX5" fmla="*/ 70340 w 140679"/>
                <a:gd name="connsiteY5" fmla="*/ 0 h 14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79" h="140679">
                  <a:moveTo>
                    <a:pt x="70340" y="0"/>
                  </a:moveTo>
                  <a:cubicBezTo>
                    <a:pt x="109141" y="0"/>
                    <a:pt x="140680" y="31539"/>
                    <a:pt x="140680" y="70340"/>
                  </a:cubicBezTo>
                  <a:cubicBezTo>
                    <a:pt x="140680" y="109141"/>
                    <a:pt x="109141" y="140680"/>
                    <a:pt x="70340" y="140680"/>
                  </a:cubicBezTo>
                  <a:cubicBezTo>
                    <a:pt x="31539" y="140680"/>
                    <a:pt x="0" y="109141"/>
                    <a:pt x="0" y="70340"/>
                  </a:cubicBezTo>
                  <a:cubicBezTo>
                    <a:pt x="0" y="31539"/>
                    <a:pt x="31539" y="0"/>
                    <a:pt x="70340" y="0"/>
                  </a:cubicBezTo>
                  <a:lnTo>
                    <a:pt x="7034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" name="任意多边形: 形状 60"/>
            <p:cNvSpPr/>
            <p:nvPr/>
          </p:nvSpPr>
          <p:spPr>
            <a:xfrm>
              <a:off x="8109931" y="2212817"/>
              <a:ext cx="173878" cy="173878"/>
            </a:xfrm>
            <a:custGeom>
              <a:avLst/>
              <a:gdLst>
                <a:gd name="connsiteX0" fmla="*/ 86939 w 173878"/>
                <a:gd name="connsiteY0" fmla="*/ 0 h 173878"/>
                <a:gd name="connsiteX1" fmla="*/ 148357 w 173878"/>
                <a:gd name="connsiteY1" fmla="*/ 25522 h 173878"/>
                <a:gd name="connsiteX2" fmla="*/ 173879 w 173878"/>
                <a:gd name="connsiteY2" fmla="*/ 86939 h 173878"/>
                <a:gd name="connsiteX3" fmla="*/ 148357 w 173878"/>
                <a:gd name="connsiteY3" fmla="*/ 148357 h 173878"/>
                <a:gd name="connsiteX4" fmla="*/ 148357 w 173878"/>
                <a:gd name="connsiteY4" fmla="*/ 148357 h 173878"/>
                <a:gd name="connsiteX5" fmla="*/ 86939 w 173878"/>
                <a:gd name="connsiteY5" fmla="*/ 173879 h 173878"/>
                <a:gd name="connsiteX6" fmla="*/ 25522 w 173878"/>
                <a:gd name="connsiteY6" fmla="*/ 148357 h 173878"/>
                <a:gd name="connsiteX7" fmla="*/ 0 w 173878"/>
                <a:gd name="connsiteY7" fmla="*/ 86939 h 173878"/>
                <a:gd name="connsiteX8" fmla="*/ 25522 w 173878"/>
                <a:gd name="connsiteY8" fmla="*/ 25522 h 173878"/>
                <a:gd name="connsiteX9" fmla="*/ 25522 w 173878"/>
                <a:gd name="connsiteY9" fmla="*/ 25522 h 173878"/>
                <a:gd name="connsiteX10" fmla="*/ 86939 w 173878"/>
                <a:gd name="connsiteY10" fmla="*/ 0 h 173878"/>
                <a:gd name="connsiteX11" fmla="*/ 86939 w 173878"/>
                <a:gd name="connsiteY11" fmla="*/ 0 h 173878"/>
                <a:gd name="connsiteX12" fmla="*/ 125118 w 173878"/>
                <a:gd name="connsiteY12" fmla="*/ 48968 h 173878"/>
                <a:gd name="connsiteX13" fmla="*/ 87147 w 173878"/>
                <a:gd name="connsiteY13" fmla="*/ 33199 h 173878"/>
                <a:gd name="connsiteX14" fmla="*/ 48968 w 173878"/>
                <a:gd name="connsiteY14" fmla="*/ 48968 h 173878"/>
                <a:gd name="connsiteX15" fmla="*/ 48968 w 173878"/>
                <a:gd name="connsiteY15" fmla="*/ 48968 h 173878"/>
                <a:gd name="connsiteX16" fmla="*/ 33199 w 173878"/>
                <a:gd name="connsiteY16" fmla="*/ 86939 h 173878"/>
                <a:gd name="connsiteX17" fmla="*/ 48968 w 173878"/>
                <a:gd name="connsiteY17" fmla="*/ 124910 h 173878"/>
                <a:gd name="connsiteX18" fmla="*/ 87147 w 173878"/>
                <a:gd name="connsiteY18" fmla="*/ 140680 h 173878"/>
                <a:gd name="connsiteX19" fmla="*/ 125118 w 173878"/>
                <a:gd name="connsiteY19" fmla="*/ 124910 h 173878"/>
                <a:gd name="connsiteX20" fmla="*/ 125118 w 173878"/>
                <a:gd name="connsiteY20" fmla="*/ 124910 h 173878"/>
                <a:gd name="connsiteX21" fmla="*/ 140887 w 173878"/>
                <a:gd name="connsiteY21" fmla="*/ 86939 h 173878"/>
                <a:gd name="connsiteX22" fmla="*/ 125118 w 173878"/>
                <a:gd name="connsiteY22" fmla="*/ 48968 h 173878"/>
                <a:gd name="connsiteX23" fmla="*/ 125118 w 173878"/>
                <a:gd name="connsiteY23" fmla="*/ 48968 h 17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3878" h="173878">
                  <a:moveTo>
                    <a:pt x="86939" y="0"/>
                  </a:moveTo>
                  <a:cubicBezTo>
                    <a:pt x="111008" y="0"/>
                    <a:pt x="132588" y="9752"/>
                    <a:pt x="148357" y="25522"/>
                  </a:cubicBezTo>
                  <a:cubicBezTo>
                    <a:pt x="164126" y="41291"/>
                    <a:pt x="173879" y="63078"/>
                    <a:pt x="173879" y="86939"/>
                  </a:cubicBezTo>
                  <a:cubicBezTo>
                    <a:pt x="173879" y="111008"/>
                    <a:pt x="164126" y="132795"/>
                    <a:pt x="148357" y="148357"/>
                  </a:cubicBezTo>
                  <a:lnTo>
                    <a:pt x="148357" y="148357"/>
                  </a:lnTo>
                  <a:cubicBezTo>
                    <a:pt x="132588" y="164126"/>
                    <a:pt x="110801" y="173879"/>
                    <a:pt x="86939" y="173879"/>
                  </a:cubicBezTo>
                  <a:cubicBezTo>
                    <a:pt x="62870" y="173879"/>
                    <a:pt x="41083" y="164126"/>
                    <a:pt x="25522" y="148357"/>
                  </a:cubicBezTo>
                  <a:cubicBezTo>
                    <a:pt x="9752" y="132588"/>
                    <a:pt x="0" y="110801"/>
                    <a:pt x="0" y="86939"/>
                  </a:cubicBezTo>
                  <a:cubicBezTo>
                    <a:pt x="0" y="63078"/>
                    <a:pt x="9752" y="41083"/>
                    <a:pt x="25522" y="25522"/>
                  </a:cubicBezTo>
                  <a:lnTo>
                    <a:pt x="25522" y="25522"/>
                  </a:lnTo>
                  <a:cubicBezTo>
                    <a:pt x="41291" y="9752"/>
                    <a:pt x="63078" y="0"/>
                    <a:pt x="86939" y="0"/>
                  </a:cubicBezTo>
                  <a:lnTo>
                    <a:pt x="86939" y="0"/>
                  </a:lnTo>
                  <a:close/>
                  <a:moveTo>
                    <a:pt x="125118" y="48968"/>
                  </a:moveTo>
                  <a:cubicBezTo>
                    <a:pt x="115366" y="39216"/>
                    <a:pt x="101879" y="33199"/>
                    <a:pt x="87147" y="33199"/>
                  </a:cubicBezTo>
                  <a:cubicBezTo>
                    <a:pt x="72207" y="33199"/>
                    <a:pt x="58720" y="39216"/>
                    <a:pt x="48968" y="48968"/>
                  </a:cubicBezTo>
                  <a:lnTo>
                    <a:pt x="48968" y="48968"/>
                  </a:lnTo>
                  <a:cubicBezTo>
                    <a:pt x="39216" y="58720"/>
                    <a:pt x="33199" y="72207"/>
                    <a:pt x="33199" y="86939"/>
                  </a:cubicBezTo>
                  <a:cubicBezTo>
                    <a:pt x="33199" y="101879"/>
                    <a:pt x="39216" y="115366"/>
                    <a:pt x="48968" y="124910"/>
                  </a:cubicBezTo>
                  <a:cubicBezTo>
                    <a:pt x="58720" y="134663"/>
                    <a:pt x="72207" y="140680"/>
                    <a:pt x="87147" y="140680"/>
                  </a:cubicBezTo>
                  <a:cubicBezTo>
                    <a:pt x="102086" y="140680"/>
                    <a:pt x="115573" y="134663"/>
                    <a:pt x="125118" y="124910"/>
                  </a:cubicBezTo>
                  <a:lnTo>
                    <a:pt x="125118" y="124910"/>
                  </a:lnTo>
                  <a:cubicBezTo>
                    <a:pt x="134870" y="115158"/>
                    <a:pt x="140887" y="101671"/>
                    <a:pt x="140887" y="86939"/>
                  </a:cubicBezTo>
                  <a:cubicBezTo>
                    <a:pt x="140887" y="72000"/>
                    <a:pt x="134663" y="58513"/>
                    <a:pt x="125118" y="48968"/>
                  </a:cubicBezTo>
                  <a:lnTo>
                    <a:pt x="125118" y="48968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" name="任意多边形: 形状 61"/>
            <p:cNvSpPr/>
            <p:nvPr/>
          </p:nvSpPr>
          <p:spPr>
            <a:xfrm>
              <a:off x="8676593" y="2229417"/>
              <a:ext cx="140679" cy="140679"/>
            </a:xfrm>
            <a:custGeom>
              <a:avLst/>
              <a:gdLst>
                <a:gd name="connsiteX0" fmla="*/ 70340 w 140679"/>
                <a:gd name="connsiteY0" fmla="*/ 0 h 140679"/>
                <a:gd name="connsiteX1" fmla="*/ 140680 w 140679"/>
                <a:gd name="connsiteY1" fmla="*/ 70340 h 140679"/>
                <a:gd name="connsiteX2" fmla="*/ 70340 w 140679"/>
                <a:gd name="connsiteY2" fmla="*/ 140680 h 140679"/>
                <a:gd name="connsiteX3" fmla="*/ 0 w 140679"/>
                <a:gd name="connsiteY3" fmla="*/ 70340 h 140679"/>
                <a:gd name="connsiteX4" fmla="*/ 70340 w 140679"/>
                <a:gd name="connsiteY4" fmla="*/ 0 h 140679"/>
                <a:gd name="connsiteX5" fmla="*/ 70340 w 140679"/>
                <a:gd name="connsiteY5" fmla="*/ 0 h 14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679" h="140679">
                  <a:moveTo>
                    <a:pt x="70340" y="0"/>
                  </a:moveTo>
                  <a:cubicBezTo>
                    <a:pt x="109141" y="0"/>
                    <a:pt x="140680" y="31539"/>
                    <a:pt x="140680" y="70340"/>
                  </a:cubicBezTo>
                  <a:cubicBezTo>
                    <a:pt x="140680" y="109141"/>
                    <a:pt x="109141" y="140680"/>
                    <a:pt x="70340" y="140680"/>
                  </a:cubicBezTo>
                  <a:cubicBezTo>
                    <a:pt x="31539" y="140680"/>
                    <a:pt x="0" y="109141"/>
                    <a:pt x="0" y="70340"/>
                  </a:cubicBezTo>
                  <a:cubicBezTo>
                    <a:pt x="0" y="31539"/>
                    <a:pt x="31539" y="0"/>
                    <a:pt x="70340" y="0"/>
                  </a:cubicBezTo>
                  <a:lnTo>
                    <a:pt x="70340" y="0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" name="任意多边形: 形状 62"/>
            <p:cNvSpPr/>
            <p:nvPr/>
          </p:nvSpPr>
          <p:spPr>
            <a:xfrm>
              <a:off x="8659994" y="2212817"/>
              <a:ext cx="173878" cy="173878"/>
            </a:xfrm>
            <a:custGeom>
              <a:avLst/>
              <a:gdLst>
                <a:gd name="connsiteX0" fmla="*/ 86939 w 173878"/>
                <a:gd name="connsiteY0" fmla="*/ 0 h 173878"/>
                <a:gd name="connsiteX1" fmla="*/ 148357 w 173878"/>
                <a:gd name="connsiteY1" fmla="*/ 25522 h 173878"/>
                <a:gd name="connsiteX2" fmla="*/ 173879 w 173878"/>
                <a:gd name="connsiteY2" fmla="*/ 86939 h 173878"/>
                <a:gd name="connsiteX3" fmla="*/ 148357 w 173878"/>
                <a:gd name="connsiteY3" fmla="*/ 148357 h 173878"/>
                <a:gd name="connsiteX4" fmla="*/ 148357 w 173878"/>
                <a:gd name="connsiteY4" fmla="*/ 148357 h 173878"/>
                <a:gd name="connsiteX5" fmla="*/ 86939 w 173878"/>
                <a:gd name="connsiteY5" fmla="*/ 173879 h 173878"/>
                <a:gd name="connsiteX6" fmla="*/ 25522 w 173878"/>
                <a:gd name="connsiteY6" fmla="*/ 148357 h 173878"/>
                <a:gd name="connsiteX7" fmla="*/ 25522 w 173878"/>
                <a:gd name="connsiteY7" fmla="*/ 148357 h 173878"/>
                <a:gd name="connsiteX8" fmla="*/ 0 w 173878"/>
                <a:gd name="connsiteY8" fmla="*/ 86939 h 173878"/>
                <a:gd name="connsiteX9" fmla="*/ 25522 w 173878"/>
                <a:gd name="connsiteY9" fmla="*/ 25522 h 173878"/>
                <a:gd name="connsiteX10" fmla="*/ 86939 w 173878"/>
                <a:gd name="connsiteY10" fmla="*/ 0 h 173878"/>
                <a:gd name="connsiteX11" fmla="*/ 86939 w 173878"/>
                <a:gd name="connsiteY11" fmla="*/ 0 h 173878"/>
                <a:gd name="connsiteX12" fmla="*/ 125118 w 173878"/>
                <a:gd name="connsiteY12" fmla="*/ 48968 h 173878"/>
                <a:gd name="connsiteX13" fmla="*/ 87147 w 173878"/>
                <a:gd name="connsiteY13" fmla="*/ 33199 h 173878"/>
                <a:gd name="connsiteX14" fmla="*/ 49176 w 173878"/>
                <a:gd name="connsiteY14" fmla="*/ 48968 h 173878"/>
                <a:gd name="connsiteX15" fmla="*/ 33406 w 173878"/>
                <a:gd name="connsiteY15" fmla="*/ 86939 h 173878"/>
                <a:gd name="connsiteX16" fmla="*/ 49176 w 173878"/>
                <a:gd name="connsiteY16" fmla="*/ 125118 h 173878"/>
                <a:gd name="connsiteX17" fmla="*/ 49176 w 173878"/>
                <a:gd name="connsiteY17" fmla="*/ 125118 h 173878"/>
                <a:gd name="connsiteX18" fmla="*/ 87147 w 173878"/>
                <a:gd name="connsiteY18" fmla="*/ 140887 h 173878"/>
                <a:gd name="connsiteX19" fmla="*/ 125325 w 173878"/>
                <a:gd name="connsiteY19" fmla="*/ 125118 h 173878"/>
                <a:gd name="connsiteX20" fmla="*/ 141095 w 173878"/>
                <a:gd name="connsiteY20" fmla="*/ 86939 h 173878"/>
                <a:gd name="connsiteX21" fmla="*/ 125118 w 173878"/>
                <a:gd name="connsiteY21" fmla="*/ 48968 h 173878"/>
                <a:gd name="connsiteX22" fmla="*/ 125118 w 173878"/>
                <a:gd name="connsiteY22" fmla="*/ 48968 h 17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3878" h="173878">
                  <a:moveTo>
                    <a:pt x="86939" y="0"/>
                  </a:moveTo>
                  <a:cubicBezTo>
                    <a:pt x="111008" y="0"/>
                    <a:pt x="132795" y="9752"/>
                    <a:pt x="148357" y="25522"/>
                  </a:cubicBezTo>
                  <a:cubicBezTo>
                    <a:pt x="163919" y="41291"/>
                    <a:pt x="173879" y="63078"/>
                    <a:pt x="173879" y="86939"/>
                  </a:cubicBezTo>
                  <a:cubicBezTo>
                    <a:pt x="173879" y="111008"/>
                    <a:pt x="164126" y="132588"/>
                    <a:pt x="148357" y="148357"/>
                  </a:cubicBezTo>
                  <a:lnTo>
                    <a:pt x="148357" y="148357"/>
                  </a:lnTo>
                  <a:cubicBezTo>
                    <a:pt x="132588" y="164126"/>
                    <a:pt x="110801" y="173879"/>
                    <a:pt x="86939" y="173879"/>
                  </a:cubicBezTo>
                  <a:cubicBezTo>
                    <a:pt x="62870" y="173879"/>
                    <a:pt x="41083" y="164126"/>
                    <a:pt x="25522" y="148357"/>
                  </a:cubicBezTo>
                  <a:lnTo>
                    <a:pt x="25522" y="148357"/>
                  </a:lnTo>
                  <a:cubicBezTo>
                    <a:pt x="9752" y="132588"/>
                    <a:pt x="0" y="110801"/>
                    <a:pt x="0" y="86939"/>
                  </a:cubicBezTo>
                  <a:cubicBezTo>
                    <a:pt x="0" y="62870"/>
                    <a:pt x="9752" y="41083"/>
                    <a:pt x="25522" y="25522"/>
                  </a:cubicBezTo>
                  <a:cubicBezTo>
                    <a:pt x="41291" y="9752"/>
                    <a:pt x="62870" y="0"/>
                    <a:pt x="86939" y="0"/>
                  </a:cubicBezTo>
                  <a:lnTo>
                    <a:pt x="86939" y="0"/>
                  </a:lnTo>
                  <a:close/>
                  <a:moveTo>
                    <a:pt x="125118" y="48968"/>
                  </a:moveTo>
                  <a:cubicBezTo>
                    <a:pt x="115366" y="39216"/>
                    <a:pt x="101879" y="33199"/>
                    <a:pt x="87147" y="33199"/>
                  </a:cubicBezTo>
                  <a:cubicBezTo>
                    <a:pt x="72207" y="33199"/>
                    <a:pt x="58720" y="39216"/>
                    <a:pt x="49176" y="48968"/>
                  </a:cubicBezTo>
                  <a:cubicBezTo>
                    <a:pt x="39424" y="58720"/>
                    <a:pt x="33406" y="72207"/>
                    <a:pt x="33406" y="86939"/>
                  </a:cubicBezTo>
                  <a:cubicBezTo>
                    <a:pt x="33406" y="101879"/>
                    <a:pt x="39424" y="115366"/>
                    <a:pt x="49176" y="125118"/>
                  </a:cubicBezTo>
                  <a:lnTo>
                    <a:pt x="49176" y="125118"/>
                  </a:lnTo>
                  <a:cubicBezTo>
                    <a:pt x="58928" y="134870"/>
                    <a:pt x="72415" y="140887"/>
                    <a:pt x="87147" y="140887"/>
                  </a:cubicBezTo>
                  <a:cubicBezTo>
                    <a:pt x="102086" y="140887"/>
                    <a:pt x="115573" y="134870"/>
                    <a:pt x="125325" y="125118"/>
                  </a:cubicBezTo>
                  <a:cubicBezTo>
                    <a:pt x="135078" y="115366"/>
                    <a:pt x="141095" y="101879"/>
                    <a:pt x="141095" y="86939"/>
                  </a:cubicBezTo>
                  <a:cubicBezTo>
                    <a:pt x="140887" y="72000"/>
                    <a:pt x="134663" y="58513"/>
                    <a:pt x="125118" y="48968"/>
                  </a:cubicBezTo>
                  <a:lnTo>
                    <a:pt x="125118" y="48968"/>
                  </a:lnTo>
                  <a:close/>
                </a:path>
              </a:pathLst>
            </a:custGeom>
            <a:solidFill>
              <a:srgbClr val="2C0A2F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6" name="任意多边形: 形状 255"/>
            <p:cNvSpPr/>
            <p:nvPr/>
          </p:nvSpPr>
          <p:spPr>
            <a:xfrm>
              <a:off x="8196871" y="2033752"/>
              <a:ext cx="550062" cy="33198"/>
            </a:xfrm>
            <a:custGeom>
              <a:avLst/>
              <a:gdLst>
                <a:gd name="connsiteX0" fmla="*/ 0 w 550062"/>
                <a:gd name="connsiteY0" fmla="*/ 0 h 33198"/>
                <a:gd name="connsiteX1" fmla="*/ 550062 w 550062"/>
                <a:gd name="connsiteY1" fmla="*/ 0 h 33198"/>
                <a:gd name="connsiteX2" fmla="*/ 550062 w 550062"/>
                <a:gd name="connsiteY2" fmla="*/ 33199 h 33198"/>
                <a:gd name="connsiteX3" fmla="*/ 0 w 550062"/>
                <a:gd name="connsiteY3" fmla="*/ 33199 h 33198"/>
                <a:gd name="connsiteX4" fmla="*/ 0 w 550062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062" h="33198">
                  <a:moveTo>
                    <a:pt x="0" y="0"/>
                  </a:moveTo>
                  <a:lnTo>
                    <a:pt x="550062" y="0"/>
                  </a:lnTo>
                  <a:lnTo>
                    <a:pt x="550062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7" name="任意多边形: 形状 256"/>
            <p:cNvSpPr/>
            <p:nvPr/>
          </p:nvSpPr>
          <p:spPr>
            <a:xfrm>
              <a:off x="8196871" y="2532563"/>
              <a:ext cx="550062" cy="33198"/>
            </a:xfrm>
            <a:custGeom>
              <a:avLst/>
              <a:gdLst>
                <a:gd name="connsiteX0" fmla="*/ 0 w 550062"/>
                <a:gd name="connsiteY0" fmla="*/ 0 h 33198"/>
                <a:gd name="connsiteX1" fmla="*/ 550062 w 550062"/>
                <a:gd name="connsiteY1" fmla="*/ 0 h 33198"/>
                <a:gd name="connsiteX2" fmla="*/ 550062 w 550062"/>
                <a:gd name="connsiteY2" fmla="*/ 33199 h 33198"/>
                <a:gd name="connsiteX3" fmla="*/ 0 w 550062"/>
                <a:gd name="connsiteY3" fmla="*/ 33199 h 33198"/>
                <a:gd name="connsiteX4" fmla="*/ 0 w 550062"/>
                <a:gd name="connsiteY4" fmla="*/ 0 h 3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062" h="33198">
                  <a:moveTo>
                    <a:pt x="0" y="0"/>
                  </a:moveTo>
                  <a:lnTo>
                    <a:pt x="550062" y="0"/>
                  </a:lnTo>
                  <a:lnTo>
                    <a:pt x="550062" y="33199"/>
                  </a:lnTo>
                  <a:lnTo>
                    <a:pt x="0" y="33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3E75"/>
            </a:solidFill>
            <a:ln w="2071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260" name="图形 257"/>
          <p:cNvGrpSpPr/>
          <p:nvPr/>
        </p:nvGrpSpPr>
        <p:grpSpPr>
          <a:xfrm>
            <a:off x="3042178" y="3756207"/>
            <a:ext cx="969567" cy="908969"/>
            <a:chOff x="3042178" y="3756207"/>
            <a:chExt cx="969567" cy="908969"/>
          </a:xfrm>
        </p:grpSpPr>
        <p:sp>
          <p:nvSpPr>
            <p:cNvPr id="261" name="任意多边形: 形状 260"/>
            <p:cNvSpPr/>
            <p:nvPr/>
          </p:nvSpPr>
          <p:spPr>
            <a:xfrm>
              <a:off x="3058337" y="3772366"/>
              <a:ext cx="932804" cy="649811"/>
            </a:xfrm>
            <a:custGeom>
              <a:avLst/>
              <a:gdLst>
                <a:gd name="connsiteX0" fmla="*/ 85241 w 932804"/>
                <a:gd name="connsiteY0" fmla="*/ 649812 h 649811"/>
                <a:gd name="connsiteX1" fmla="*/ 847563 w 932804"/>
                <a:gd name="connsiteY1" fmla="*/ 649812 h 649811"/>
                <a:gd name="connsiteX2" fmla="*/ 932804 w 932804"/>
                <a:gd name="connsiteY2" fmla="*/ 564571 h 649811"/>
                <a:gd name="connsiteX3" fmla="*/ 932804 w 932804"/>
                <a:gd name="connsiteY3" fmla="*/ 85241 h 649811"/>
                <a:gd name="connsiteX4" fmla="*/ 847563 w 932804"/>
                <a:gd name="connsiteY4" fmla="*/ 0 h 649811"/>
                <a:gd name="connsiteX5" fmla="*/ 85241 w 932804"/>
                <a:gd name="connsiteY5" fmla="*/ 0 h 649811"/>
                <a:gd name="connsiteX6" fmla="*/ 0 w 932804"/>
                <a:gd name="connsiteY6" fmla="*/ 85241 h 649811"/>
                <a:gd name="connsiteX7" fmla="*/ 0 w 932804"/>
                <a:gd name="connsiteY7" fmla="*/ 564773 h 649811"/>
                <a:gd name="connsiteX8" fmla="*/ 85241 w 932804"/>
                <a:gd name="connsiteY8" fmla="*/ 649812 h 649811"/>
                <a:gd name="connsiteX9" fmla="*/ 85241 w 932804"/>
                <a:gd name="connsiteY9" fmla="*/ 649812 h 649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2804" h="649811">
                  <a:moveTo>
                    <a:pt x="85241" y="649812"/>
                  </a:moveTo>
                  <a:lnTo>
                    <a:pt x="847563" y="649812"/>
                  </a:lnTo>
                  <a:cubicBezTo>
                    <a:pt x="894426" y="649812"/>
                    <a:pt x="932804" y="611433"/>
                    <a:pt x="932804" y="564571"/>
                  </a:cubicBezTo>
                  <a:lnTo>
                    <a:pt x="932804" y="85241"/>
                  </a:lnTo>
                  <a:cubicBezTo>
                    <a:pt x="932804" y="38379"/>
                    <a:pt x="894426" y="0"/>
                    <a:pt x="847563" y="0"/>
                  </a:cubicBezTo>
                  <a:lnTo>
                    <a:pt x="85241" y="0"/>
                  </a:lnTo>
                  <a:cubicBezTo>
                    <a:pt x="38379" y="0"/>
                    <a:pt x="0" y="38379"/>
                    <a:pt x="0" y="85241"/>
                  </a:cubicBezTo>
                  <a:lnTo>
                    <a:pt x="0" y="564773"/>
                  </a:lnTo>
                  <a:cubicBezTo>
                    <a:pt x="0" y="611433"/>
                    <a:pt x="38379" y="649812"/>
                    <a:pt x="85241" y="649812"/>
                  </a:cubicBezTo>
                  <a:lnTo>
                    <a:pt x="85241" y="649812"/>
                  </a:lnTo>
                  <a:close/>
                </a:path>
              </a:pathLst>
            </a:custGeom>
            <a:solidFill>
              <a:srgbClr val="2C0A2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2" name="任意多边形: 形状 261"/>
            <p:cNvSpPr/>
            <p:nvPr/>
          </p:nvSpPr>
          <p:spPr>
            <a:xfrm>
              <a:off x="3042178" y="3756207"/>
              <a:ext cx="964921" cy="682130"/>
            </a:xfrm>
            <a:custGeom>
              <a:avLst/>
              <a:gdLst>
                <a:gd name="connsiteX0" fmla="*/ 101401 w 964921"/>
                <a:gd name="connsiteY0" fmla="*/ 649812 h 682130"/>
                <a:gd name="connsiteX1" fmla="*/ 863723 w 964921"/>
                <a:gd name="connsiteY1" fmla="*/ 649812 h 682130"/>
                <a:gd name="connsiteX2" fmla="*/ 912403 w 964921"/>
                <a:gd name="connsiteY2" fmla="*/ 629613 h 682130"/>
                <a:gd name="connsiteX3" fmla="*/ 932804 w 964921"/>
                <a:gd name="connsiteY3" fmla="*/ 580730 h 682130"/>
                <a:gd name="connsiteX4" fmla="*/ 932804 w 964921"/>
                <a:gd name="connsiteY4" fmla="*/ 101401 h 682130"/>
                <a:gd name="connsiteX5" fmla="*/ 912403 w 964921"/>
                <a:gd name="connsiteY5" fmla="*/ 52720 h 682130"/>
                <a:gd name="connsiteX6" fmla="*/ 863723 w 964921"/>
                <a:gd name="connsiteY6" fmla="*/ 32319 h 682130"/>
                <a:gd name="connsiteX7" fmla="*/ 101401 w 964921"/>
                <a:gd name="connsiteY7" fmla="*/ 32319 h 682130"/>
                <a:gd name="connsiteX8" fmla="*/ 52518 w 964921"/>
                <a:gd name="connsiteY8" fmla="*/ 52518 h 682130"/>
                <a:gd name="connsiteX9" fmla="*/ 32319 w 964921"/>
                <a:gd name="connsiteY9" fmla="*/ 101199 h 682130"/>
                <a:gd name="connsiteX10" fmla="*/ 32319 w 964921"/>
                <a:gd name="connsiteY10" fmla="*/ 580730 h 682130"/>
                <a:gd name="connsiteX11" fmla="*/ 52518 w 964921"/>
                <a:gd name="connsiteY11" fmla="*/ 629613 h 682130"/>
                <a:gd name="connsiteX12" fmla="*/ 101401 w 964921"/>
                <a:gd name="connsiteY12" fmla="*/ 649812 h 682130"/>
                <a:gd name="connsiteX13" fmla="*/ 101401 w 964921"/>
                <a:gd name="connsiteY13" fmla="*/ 649812 h 682130"/>
                <a:gd name="connsiteX14" fmla="*/ 863723 w 964921"/>
                <a:gd name="connsiteY14" fmla="*/ 682131 h 682130"/>
                <a:gd name="connsiteX15" fmla="*/ 101401 w 964921"/>
                <a:gd name="connsiteY15" fmla="*/ 682131 h 682130"/>
                <a:gd name="connsiteX16" fmla="*/ 29895 w 964921"/>
                <a:gd name="connsiteY16" fmla="*/ 652438 h 682130"/>
                <a:gd name="connsiteX17" fmla="*/ 0 w 964921"/>
                <a:gd name="connsiteY17" fmla="*/ 580730 h 682130"/>
                <a:gd name="connsiteX18" fmla="*/ 0 w 964921"/>
                <a:gd name="connsiteY18" fmla="*/ 101401 h 682130"/>
                <a:gd name="connsiteX19" fmla="*/ 29693 w 964921"/>
                <a:gd name="connsiteY19" fmla="*/ 29895 h 682130"/>
                <a:gd name="connsiteX20" fmla="*/ 101401 w 964921"/>
                <a:gd name="connsiteY20" fmla="*/ 0 h 682130"/>
                <a:gd name="connsiteX21" fmla="*/ 863723 w 964921"/>
                <a:gd name="connsiteY21" fmla="*/ 0 h 682130"/>
                <a:gd name="connsiteX22" fmla="*/ 935228 w 964921"/>
                <a:gd name="connsiteY22" fmla="*/ 29693 h 682130"/>
                <a:gd name="connsiteX23" fmla="*/ 964921 w 964921"/>
                <a:gd name="connsiteY23" fmla="*/ 101199 h 682130"/>
                <a:gd name="connsiteX24" fmla="*/ 964921 w 964921"/>
                <a:gd name="connsiteY24" fmla="*/ 580730 h 682130"/>
                <a:gd name="connsiteX25" fmla="*/ 935228 w 964921"/>
                <a:gd name="connsiteY25" fmla="*/ 652236 h 682130"/>
                <a:gd name="connsiteX26" fmla="*/ 863723 w 964921"/>
                <a:gd name="connsiteY26" fmla="*/ 682131 h 682130"/>
                <a:gd name="connsiteX27" fmla="*/ 863723 w 964921"/>
                <a:gd name="connsiteY27" fmla="*/ 682131 h 68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964921" h="682130">
                  <a:moveTo>
                    <a:pt x="101401" y="649812"/>
                  </a:moveTo>
                  <a:lnTo>
                    <a:pt x="863723" y="649812"/>
                  </a:lnTo>
                  <a:cubicBezTo>
                    <a:pt x="882710" y="649812"/>
                    <a:pt x="899879" y="642136"/>
                    <a:pt x="912403" y="629613"/>
                  </a:cubicBezTo>
                  <a:cubicBezTo>
                    <a:pt x="924927" y="617089"/>
                    <a:pt x="932804" y="599718"/>
                    <a:pt x="932804" y="580730"/>
                  </a:cubicBezTo>
                  <a:lnTo>
                    <a:pt x="932804" y="101401"/>
                  </a:lnTo>
                  <a:cubicBezTo>
                    <a:pt x="932804" y="82413"/>
                    <a:pt x="925129" y="65244"/>
                    <a:pt x="912403" y="52720"/>
                  </a:cubicBezTo>
                  <a:cubicBezTo>
                    <a:pt x="899879" y="39995"/>
                    <a:pt x="882710" y="32319"/>
                    <a:pt x="863723" y="32319"/>
                  </a:cubicBezTo>
                  <a:lnTo>
                    <a:pt x="101401" y="32319"/>
                  </a:lnTo>
                  <a:cubicBezTo>
                    <a:pt x="82413" y="32319"/>
                    <a:pt x="65042" y="39995"/>
                    <a:pt x="52518" y="52518"/>
                  </a:cubicBezTo>
                  <a:cubicBezTo>
                    <a:pt x="39995" y="65042"/>
                    <a:pt x="32319" y="82211"/>
                    <a:pt x="32319" y="101199"/>
                  </a:cubicBezTo>
                  <a:lnTo>
                    <a:pt x="32319" y="580730"/>
                  </a:lnTo>
                  <a:cubicBezTo>
                    <a:pt x="32319" y="599718"/>
                    <a:pt x="40197" y="616887"/>
                    <a:pt x="52518" y="629613"/>
                  </a:cubicBezTo>
                  <a:cubicBezTo>
                    <a:pt x="65042" y="642136"/>
                    <a:pt x="82413" y="649812"/>
                    <a:pt x="101401" y="649812"/>
                  </a:cubicBezTo>
                  <a:lnTo>
                    <a:pt x="101401" y="649812"/>
                  </a:lnTo>
                  <a:close/>
                  <a:moveTo>
                    <a:pt x="863723" y="682131"/>
                  </a:moveTo>
                  <a:lnTo>
                    <a:pt x="101401" y="682131"/>
                  </a:lnTo>
                  <a:cubicBezTo>
                    <a:pt x="73526" y="682131"/>
                    <a:pt x="48276" y="670819"/>
                    <a:pt x="29895" y="652438"/>
                  </a:cubicBezTo>
                  <a:cubicBezTo>
                    <a:pt x="11312" y="634056"/>
                    <a:pt x="0" y="608605"/>
                    <a:pt x="0" y="580730"/>
                  </a:cubicBezTo>
                  <a:lnTo>
                    <a:pt x="0" y="101401"/>
                  </a:lnTo>
                  <a:cubicBezTo>
                    <a:pt x="0" y="73525"/>
                    <a:pt x="11312" y="48276"/>
                    <a:pt x="29693" y="29895"/>
                  </a:cubicBezTo>
                  <a:cubicBezTo>
                    <a:pt x="48074" y="11312"/>
                    <a:pt x="73526" y="0"/>
                    <a:pt x="101401" y="0"/>
                  </a:cubicBezTo>
                  <a:lnTo>
                    <a:pt x="863723" y="0"/>
                  </a:lnTo>
                  <a:cubicBezTo>
                    <a:pt x="891598" y="0"/>
                    <a:pt x="916847" y="11312"/>
                    <a:pt x="935228" y="29693"/>
                  </a:cubicBezTo>
                  <a:cubicBezTo>
                    <a:pt x="953610" y="48074"/>
                    <a:pt x="964921" y="73324"/>
                    <a:pt x="964921" y="101199"/>
                  </a:cubicBezTo>
                  <a:lnTo>
                    <a:pt x="964921" y="580730"/>
                  </a:lnTo>
                  <a:cubicBezTo>
                    <a:pt x="964921" y="608605"/>
                    <a:pt x="953610" y="633854"/>
                    <a:pt x="935228" y="652236"/>
                  </a:cubicBezTo>
                  <a:cubicBezTo>
                    <a:pt x="916847" y="670819"/>
                    <a:pt x="891598" y="682131"/>
                    <a:pt x="863723" y="682131"/>
                  </a:cubicBezTo>
                  <a:lnTo>
                    <a:pt x="863723" y="682131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3" name="任意多边形: 形状 262"/>
            <p:cNvSpPr/>
            <p:nvPr/>
          </p:nvSpPr>
          <p:spPr>
            <a:xfrm>
              <a:off x="3058337" y="3772366"/>
              <a:ext cx="932804" cy="493469"/>
            </a:xfrm>
            <a:custGeom>
              <a:avLst/>
              <a:gdLst>
                <a:gd name="connsiteX0" fmla="*/ 2828 w 932804"/>
                <a:gd name="connsiteY0" fmla="*/ 493469 h 493469"/>
                <a:gd name="connsiteX1" fmla="*/ 924321 w 932804"/>
                <a:gd name="connsiteY1" fmla="*/ 493469 h 493469"/>
                <a:gd name="connsiteX2" fmla="*/ 932804 w 932804"/>
                <a:gd name="connsiteY2" fmla="*/ 484985 h 493469"/>
                <a:gd name="connsiteX3" fmla="*/ 932804 w 932804"/>
                <a:gd name="connsiteY3" fmla="*/ 64638 h 493469"/>
                <a:gd name="connsiteX4" fmla="*/ 868166 w 932804"/>
                <a:gd name="connsiteY4" fmla="*/ 0 h 493469"/>
                <a:gd name="connsiteX5" fmla="*/ 64638 w 932804"/>
                <a:gd name="connsiteY5" fmla="*/ 0 h 493469"/>
                <a:gd name="connsiteX6" fmla="*/ 0 w 932804"/>
                <a:gd name="connsiteY6" fmla="*/ 64638 h 493469"/>
                <a:gd name="connsiteX7" fmla="*/ 0 w 932804"/>
                <a:gd name="connsiteY7" fmla="*/ 490641 h 493469"/>
                <a:gd name="connsiteX8" fmla="*/ 2828 w 932804"/>
                <a:gd name="connsiteY8" fmla="*/ 493469 h 493469"/>
                <a:gd name="connsiteX9" fmla="*/ 2828 w 932804"/>
                <a:gd name="connsiteY9" fmla="*/ 493469 h 4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2804" h="493469">
                  <a:moveTo>
                    <a:pt x="2828" y="493469"/>
                  </a:moveTo>
                  <a:lnTo>
                    <a:pt x="924321" y="493469"/>
                  </a:lnTo>
                  <a:cubicBezTo>
                    <a:pt x="928966" y="493469"/>
                    <a:pt x="932804" y="489631"/>
                    <a:pt x="932804" y="484985"/>
                  </a:cubicBezTo>
                  <a:lnTo>
                    <a:pt x="932804" y="64638"/>
                  </a:lnTo>
                  <a:cubicBezTo>
                    <a:pt x="932804" y="29087"/>
                    <a:pt x="903717" y="0"/>
                    <a:pt x="868166" y="0"/>
                  </a:cubicBezTo>
                  <a:lnTo>
                    <a:pt x="64638" y="0"/>
                  </a:lnTo>
                  <a:cubicBezTo>
                    <a:pt x="29087" y="0"/>
                    <a:pt x="0" y="29087"/>
                    <a:pt x="0" y="64638"/>
                  </a:cubicBezTo>
                  <a:lnTo>
                    <a:pt x="0" y="490641"/>
                  </a:lnTo>
                  <a:cubicBezTo>
                    <a:pt x="0" y="492055"/>
                    <a:pt x="1212" y="493469"/>
                    <a:pt x="2828" y="493469"/>
                  </a:cubicBezTo>
                  <a:lnTo>
                    <a:pt x="2828" y="493469"/>
                  </a:lnTo>
                  <a:close/>
                </a:path>
              </a:pathLst>
            </a:custGeom>
            <a:solidFill>
              <a:srgbClr val="2C0A2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4" name="任意多边形: 形状 263"/>
            <p:cNvSpPr/>
            <p:nvPr/>
          </p:nvSpPr>
          <p:spPr>
            <a:xfrm>
              <a:off x="3042178" y="3756207"/>
              <a:ext cx="965123" cy="525586"/>
            </a:xfrm>
            <a:custGeom>
              <a:avLst/>
              <a:gdLst>
                <a:gd name="connsiteX0" fmla="*/ 32319 w 965123"/>
                <a:gd name="connsiteY0" fmla="*/ 493469 h 525586"/>
                <a:gd name="connsiteX1" fmla="*/ 932804 w 965123"/>
                <a:gd name="connsiteY1" fmla="*/ 493469 h 525586"/>
                <a:gd name="connsiteX2" fmla="*/ 932804 w 965123"/>
                <a:gd name="connsiteY2" fmla="*/ 80797 h 525586"/>
                <a:gd name="connsiteX3" fmla="*/ 918463 w 965123"/>
                <a:gd name="connsiteY3" fmla="*/ 46458 h 525586"/>
                <a:gd name="connsiteX4" fmla="*/ 884124 w 965123"/>
                <a:gd name="connsiteY4" fmla="*/ 32117 h 525586"/>
                <a:gd name="connsiteX5" fmla="*/ 80797 w 965123"/>
                <a:gd name="connsiteY5" fmla="*/ 32117 h 525586"/>
                <a:gd name="connsiteX6" fmla="*/ 46458 w 965123"/>
                <a:gd name="connsiteY6" fmla="*/ 46458 h 525586"/>
                <a:gd name="connsiteX7" fmla="*/ 32319 w 965123"/>
                <a:gd name="connsiteY7" fmla="*/ 80797 h 525586"/>
                <a:gd name="connsiteX8" fmla="*/ 32319 w 965123"/>
                <a:gd name="connsiteY8" fmla="*/ 493469 h 525586"/>
                <a:gd name="connsiteX9" fmla="*/ 32319 w 965123"/>
                <a:gd name="connsiteY9" fmla="*/ 493469 h 525586"/>
                <a:gd name="connsiteX10" fmla="*/ 940480 w 965123"/>
                <a:gd name="connsiteY10" fmla="*/ 525586 h 525586"/>
                <a:gd name="connsiteX11" fmla="*/ 18987 w 965123"/>
                <a:gd name="connsiteY11" fmla="*/ 525586 h 525586"/>
                <a:gd name="connsiteX12" fmla="*/ 5656 w 965123"/>
                <a:gd name="connsiteY12" fmla="*/ 519930 h 525586"/>
                <a:gd name="connsiteX13" fmla="*/ 5656 w 965123"/>
                <a:gd name="connsiteY13" fmla="*/ 519930 h 525586"/>
                <a:gd name="connsiteX14" fmla="*/ 0 w 965123"/>
                <a:gd name="connsiteY14" fmla="*/ 506801 h 525586"/>
                <a:gd name="connsiteX15" fmla="*/ 0 w 965123"/>
                <a:gd name="connsiteY15" fmla="*/ 80797 h 525586"/>
                <a:gd name="connsiteX16" fmla="*/ 23835 w 965123"/>
                <a:gd name="connsiteY16" fmla="*/ 23633 h 525586"/>
                <a:gd name="connsiteX17" fmla="*/ 80797 w 965123"/>
                <a:gd name="connsiteY17" fmla="*/ 0 h 525586"/>
                <a:gd name="connsiteX18" fmla="*/ 884124 w 965123"/>
                <a:gd name="connsiteY18" fmla="*/ 0 h 525586"/>
                <a:gd name="connsiteX19" fmla="*/ 941288 w 965123"/>
                <a:gd name="connsiteY19" fmla="*/ 23633 h 525586"/>
                <a:gd name="connsiteX20" fmla="*/ 965123 w 965123"/>
                <a:gd name="connsiteY20" fmla="*/ 80797 h 525586"/>
                <a:gd name="connsiteX21" fmla="*/ 965123 w 965123"/>
                <a:gd name="connsiteY21" fmla="*/ 500943 h 525586"/>
                <a:gd name="connsiteX22" fmla="*/ 957851 w 965123"/>
                <a:gd name="connsiteY22" fmla="*/ 518314 h 525586"/>
                <a:gd name="connsiteX23" fmla="*/ 957851 w 965123"/>
                <a:gd name="connsiteY23" fmla="*/ 518314 h 525586"/>
                <a:gd name="connsiteX24" fmla="*/ 957851 w 965123"/>
                <a:gd name="connsiteY24" fmla="*/ 518314 h 525586"/>
                <a:gd name="connsiteX25" fmla="*/ 940480 w 965123"/>
                <a:gd name="connsiteY25" fmla="*/ 525586 h 525586"/>
                <a:gd name="connsiteX26" fmla="*/ 940480 w 965123"/>
                <a:gd name="connsiteY26" fmla="*/ 525586 h 525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65123" h="525586">
                  <a:moveTo>
                    <a:pt x="32319" y="493469"/>
                  </a:moveTo>
                  <a:lnTo>
                    <a:pt x="932804" y="493469"/>
                  </a:lnTo>
                  <a:lnTo>
                    <a:pt x="932804" y="80797"/>
                  </a:lnTo>
                  <a:cubicBezTo>
                    <a:pt x="932804" y="67466"/>
                    <a:pt x="927350" y="55346"/>
                    <a:pt x="918463" y="46458"/>
                  </a:cubicBezTo>
                  <a:cubicBezTo>
                    <a:pt x="909575" y="37571"/>
                    <a:pt x="897455" y="32117"/>
                    <a:pt x="884124" y="32117"/>
                  </a:cubicBezTo>
                  <a:lnTo>
                    <a:pt x="80797" y="32117"/>
                  </a:lnTo>
                  <a:cubicBezTo>
                    <a:pt x="67466" y="32117"/>
                    <a:pt x="55346" y="37571"/>
                    <a:pt x="46458" y="46458"/>
                  </a:cubicBezTo>
                  <a:cubicBezTo>
                    <a:pt x="37773" y="55346"/>
                    <a:pt x="32319" y="67466"/>
                    <a:pt x="32319" y="80797"/>
                  </a:cubicBezTo>
                  <a:lnTo>
                    <a:pt x="32319" y="493469"/>
                  </a:lnTo>
                  <a:lnTo>
                    <a:pt x="32319" y="493469"/>
                  </a:lnTo>
                  <a:close/>
                  <a:moveTo>
                    <a:pt x="940480" y="525586"/>
                  </a:moveTo>
                  <a:lnTo>
                    <a:pt x="18987" y="525586"/>
                  </a:lnTo>
                  <a:cubicBezTo>
                    <a:pt x="13938" y="525586"/>
                    <a:pt x="9090" y="523566"/>
                    <a:pt x="5656" y="519930"/>
                  </a:cubicBezTo>
                  <a:lnTo>
                    <a:pt x="5656" y="519930"/>
                  </a:lnTo>
                  <a:cubicBezTo>
                    <a:pt x="2222" y="516698"/>
                    <a:pt x="0" y="511851"/>
                    <a:pt x="0" y="506801"/>
                  </a:cubicBezTo>
                  <a:lnTo>
                    <a:pt x="0" y="80797"/>
                  </a:lnTo>
                  <a:cubicBezTo>
                    <a:pt x="0" y="58578"/>
                    <a:pt x="9090" y="38379"/>
                    <a:pt x="23835" y="23633"/>
                  </a:cubicBezTo>
                  <a:cubicBezTo>
                    <a:pt x="38379" y="9090"/>
                    <a:pt x="58578" y="0"/>
                    <a:pt x="80797" y="0"/>
                  </a:cubicBezTo>
                  <a:lnTo>
                    <a:pt x="884124" y="0"/>
                  </a:lnTo>
                  <a:cubicBezTo>
                    <a:pt x="906343" y="0"/>
                    <a:pt x="926542" y="9090"/>
                    <a:pt x="941288" y="23633"/>
                  </a:cubicBezTo>
                  <a:cubicBezTo>
                    <a:pt x="956034" y="38379"/>
                    <a:pt x="965123" y="58578"/>
                    <a:pt x="965123" y="80797"/>
                  </a:cubicBezTo>
                  <a:lnTo>
                    <a:pt x="965123" y="500943"/>
                  </a:lnTo>
                  <a:cubicBezTo>
                    <a:pt x="965123" y="507609"/>
                    <a:pt x="962295" y="513871"/>
                    <a:pt x="957851" y="518314"/>
                  </a:cubicBezTo>
                  <a:lnTo>
                    <a:pt x="957851" y="518314"/>
                  </a:lnTo>
                  <a:lnTo>
                    <a:pt x="957851" y="518314"/>
                  </a:lnTo>
                  <a:cubicBezTo>
                    <a:pt x="953206" y="522960"/>
                    <a:pt x="947146" y="525586"/>
                    <a:pt x="940480" y="525586"/>
                  </a:cubicBezTo>
                  <a:lnTo>
                    <a:pt x="940480" y="525586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5" name="任意多边形: 形状 264"/>
            <p:cNvSpPr/>
            <p:nvPr/>
          </p:nvSpPr>
          <p:spPr>
            <a:xfrm>
              <a:off x="3497672" y="4422178"/>
              <a:ext cx="54134" cy="133719"/>
            </a:xfrm>
            <a:custGeom>
              <a:avLst/>
              <a:gdLst>
                <a:gd name="connsiteX0" fmla="*/ 0 w 54134"/>
                <a:gd name="connsiteY0" fmla="*/ 0 h 133719"/>
                <a:gd name="connsiteX1" fmla="*/ 54134 w 54134"/>
                <a:gd name="connsiteY1" fmla="*/ 0 h 133719"/>
                <a:gd name="connsiteX2" fmla="*/ 54134 w 54134"/>
                <a:gd name="connsiteY2" fmla="*/ 133719 h 133719"/>
                <a:gd name="connsiteX3" fmla="*/ 0 w 54134"/>
                <a:gd name="connsiteY3" fmla="*/ 133719 h 133719"/>
                <a:gd name="connsiteX4" fmla="*/ 0 w 54134"/>
                <a:gd name="connsiteY4" fmla="*/ 0 h 133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34" h="133719">
                  <a:moveTo>
                    <a:pt x="0" y="0"/>
                  </a:moveTo>
                  <a:lnTo>
                    <a:pt x="54134" y="0"/>
                  </a:lnTo>
                  <a:lnTo>
                    <a:pt x="54134" y="133719"/>
                  </a:lnTo>
                  <a:lnTo>
                    <a:pt x="0" y="133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6" name="任意多边形: 形状 265"/>
            <p:cNvSpPr/>
            <p:nvPr/>
          </p:nvSpPr>
          <p:spPr>
            <a:xfrm>
              <a:off x="3481513" y="4406018"/>
              <a:ext cx="86453" cy="166038"/>
            </a:xfrm>
            <a:custGeom>
              <a:avLst/>
              <a:gdLst>
                <a:gd name="connsiteX0" fmla="*/ 16159 w 86453"/>
                <a:gd name="connsiteY0" fmla="*/ 0 h 166038"/>
                <a:gd name="connsiteX1" fmla="*/ 70294 w 86453"/>
                <a:gd name="connsiteY1" fmla="*/ 0 h 166038"/>
                <a:gd name="connsiteX2" fmla="*/ 86453 w 86453"/>
                <a:gd name="connsiteY2" fmla="*/ 0 h 166038"/>
                <a:gd name="connsiteX3" fmla="*/ 86453 w 86453"/>
                <a:gd name="connsiteY3" fmla="*/ 16160 h 166038"/>
                <a:gd name="connsiteX4" fmla="*/ 86453 w 86453"/>
                <a:gd name="connsiteY4" fmla="*/ 149879 h 166038"/>
                <a:gd name="connsiteX5" fmla="*/ 86453 w 86453"/>
                <a:gd name="connsiteY5" fmla="*/ 166038 h 166038"/>
                <a:gd name="connsiteX6" fmla="*/ 70294 w 86453"/>
                <a:gd name="connsiteY6" fmla="*/ 166038 h 166038"/>
                <a:gd name="connsiteX7" fmla="*/ 16159 w 86453"/>
                <a:gd name="connsiteY7" fmla="*/ 166038 h 166038"/>
                <a:gd name="connsiteX8" fmla="*/ 0 w 86453"/>
                <a:gd name="connsiteY8" fmla="*/ 166038 h 166038"/>
                <a:gd name="connsiteX9" fmla="*/ 0 w 86453"/>
                <a:gd name="connsiteY9" fmla="*/ 149879 h 166038"/>
                <a:gd name="connsiteX10" fmla="*/ 0 w 86453"/>
                <a:gd name="connsiteY10" fmla="*/ 16160 h 166038"/>
                <a:gd name="connsiteX11" fmla="*/ 0 w 86453"/>
                <a:gd name="connsiteY11" fmla="*/ 0 h 166038"/>
                <a:gd name="connsiteX12" fmla="*/ 16159 w 86453"/>
                <a:gd name="connsiteY12" fmla="*/ 0 h 166038"/>
                <a:gd name="connsiteX13" fmla="*/ 16159 w 86453"/>
                <a:gd name="connsiteY13" fmla="*/ 0 h 166038"/>
                <a:gd name="connsiteX14" fmla="*/ 54134 w 86453"/>
                <a:gd name="connsiteY14" fmla="*/ 32319 h 166038"/>
                <a:gd name="connsiteX15" fmla="*/ 32319 w 86453"/>
                <a:gd name="connsiteY15" fmla="*/ 32319 h 166038"/>
                <a:gd name="connsiteX16" fmla="*/ 32319 w 86453"/>
                <a:gd name="connsiteY16" fmla="*/ 133720 h 166038"/>
                <a:gd name="connsiteX17" fmla="*/ 54134 w 86453"/>
                <a:gd name="connsiteY17" fmla="*/ 133720 h 166038"/>
                <a:gd name="connsiteX18" fmla="*/ 54134 w 86453"/>
                <a:gd name="connsiteY18" fmla="*/ 32319 h 166038"/>
                <a:gd name="connsiteX19" fmla="*/ 54134 w 86453"/>
                <a:gd name="connsiteY19" fmla="*/ 32319 h 16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6453" h="166038">
                  <a:moveTo>
                    <a:pt x="16159" y="0"/>
                  </a:moveTo>
                  <a:lnTo>
                    <a:pt x="70294" y="0"/>
                  </a:lnTo>
                  <a:lnTo>
                    <a:pt x="86453" y="0"/>
                  </a:lnTo>
                  <a:lnTo>
                    <a:pt x="86453" y="16160"/>
                  </a:lnTo>
                  <a:lnTo>
                    <a:pt x="86453" y="149879"/>
                  </a:lnTo>
                  <a:lnTo>
                    <a:pt x="86453" y="166038"/>
                  </a:lnTo>
                  <a:lnTo>
                    <a:pt x="70294" y="166038"/>
                  </a:lnTo>
                  <a:lnTo>
                    <a:pt x="16159" y="166038"/>
                  </a:lnTo>
                  <a:lnTo>
                    <a:pt x="0" y="166038"/>
                  </a:lnTo>
                  <a:lnTo>
                    <a:pt x="0" y="149879"/>
                  </a:lnTo>
                  <a:lnTo>
                    <a:pt x="0" y="16160"/>
                  </a:lnTo>
                  <a:lnTo>
                    <a:pt x="0" y="0"/>
                  </a:lnTo>
                  <a:lnTo>
                    <a:pt x="16159" y="0"/>
                  </a:lnTo>
                  <a:lnTo>
                    <a:pt x="16159" y="0"/>
                  </a:lnTo>
                  <a:close/>
                  <a:moveTo>
                    <a:pt x="54134" y="32319"/>
                  </a:moveTo>
                  <a:lnTo>
                    <a:pt x="32319" y="32319"/>
                  </a:lnTo>
                  <a:lnTo>
                    <a:pt x="32319" y="133720"/>
                  </a:lnTo>
                  <a:lnTo>
                    <a:pt x="54134" y="133720"/>
                  </a:lnTo>
                  <a:lnTo>
                    <a:pt x="54134" y="32319"/>
                  </a:lnTo>
                  <a:lnTo>
                    <a:pt x="54134" y="32319"/>
                  </a:lnTo>
                  <a:close/>
                </a:path>
              </a:pathLst>
            </a:custGeom>
            <a:solidFill>
              <a:srgbClr val="0B3E75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7" name="任意多边形: 形状 266"/>
            <p:cNvSpPr/>
            <p:nvPr/>
          </p:nvSpPr>
          <p:spPr>
            <a:xfrm>
              <a:off x="3302951" y="4555897"/>
              <a:ext cx="443576" cy="88069"/>
            </a:xfrm>
            <a:custGeom>
              <a:avLst/>
              <a:gdLst>
                <a:gd name="connsiteX0" fmla="*/ 44035 w 443576"/>
                <a:gd name="connsiteY0" fmla="*/ 0 h 88069"/>
                <a:gd name="connsiteX1" fmla="*/ 399542 w 443576"/>
                <a:gd name="connsiteY1" fmla="*/ 0 h 88069"/>
                <a:gd name="connsiteX2" fmla="*/ 443577 w 443576"/>
                <a:gd name="connsiteY2" fmla="*/ 44035 h 88069"/>
                <a:gd name="connsiteX3" fmla="*/ 443577 w 443576"/>
                <a:gd name="connsiteY3" fmla="*/ 88069 h 88069"/>
                <a:gd name="connsiteX4" fmla="*/ 0 w 443576"/>
                <a:gd name="connsiteY4" fmla="*/ 88069 h 88069"/>
                <a:gd name="connsiteX5" fmla="*/ 0 w 443576"/>
                <a:gd name="connsiteY5" fmla="*/ 44035 h 88069"/>
                <a:gd name="connsiteX6" fmla="*/ 44035 w 443576"/>
                <a:gd name="connsiteY6" fmla="*/ 0 h 88069"/>
                <a:gd name="connsiteX7" fmla="*/ 44035 w 443576"/>
                <a:gd name="connsiteY7" fmla="*/ 0 h 88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3576" h="88069">
                  <a:moveTo>
                    <a:pt x="44035" y="0"/>
                  </a:moveTo>
                  <a:lnTo>
                    <a:pt x="399542" y="0"/>
                  </a:lnTo>
                  <a:cubicBezTo>
                    <a:pt x="423782" y="0"/>
                    <a:pt x="443577" y="19795"/>
                    <a:pt x="443577" y="44035"/>
                  </a:cubicBezTo>
                  <a:lnTo>
                    <a:pt x="443577" y="88069"/>
                  </a:lnTo>
                  <a:lnTo>
                    <a:pt x="0" y="88069"/>
                  </a:lnTo>
                  <a:lnTo>
                    <a:pt x="0" y="44035"/>
                  </a:lnTo>
                  <a:cubicBezTo>
                    <a:pt x="0" y="19795"/>
                    <a:pt x="19795" y="0"/>
                    <a:pt x="44035" y="0"/>
                  </a:cubicBezTo>
                  <a:lnTo>
                    <a:pt x="44035" y="0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8" name="任意多边形: 形状 267"/>
            <p:cNvSpPr/>
            <p:nvPr/>
          </p:nvSpPr>
          <p:spPr>
            <a:xfrm>
              <a:off x="3286791" y="4539738"/>
              <a:ext cx="475895" cy="120387"/>
            </a:xfrm>
            <a:custGeom>
              <a:avLst/>
              <a:gdLst>
                <a:gd name="connsiteX0" fmla="*/ 60194 w 475895"/>
                <a:gd name="connsiteY0" fmla="*/ 0 h 120387"/>
                <a:gd name="connsiteX1" fmla="*/ 415702 w 475895"/>
                <a:gd name="connsiteY1" fmla="*/ 0 h 120387"/>
                <a:gd name="connsiteX2" fmla="*/ 458120 w 475895"/>
                <a:gd name="connsiteY2" fmla="*/ 17775 h 120387"/>
                <a:gd name="connsiteX3" fmla="*/ 458120 w 475895"/>
                <a:gd name="connsiteY3" fmla="*/ 17775 h 120387"/>
                <a:gd name="connsiteX4" fmla="*/ 475896 w 475895"/>
                <a:gd name="connsiteY4" fmla="*/ 60194 h 120387"/>
                <a:gd name="connsiteX5" fmla="*/ 475896 w 475895"/>
                <a:gd name="connsiteY5" fmla="*/ 104228 h 120387"/>
                <a:gd name="connsiteX6" fmla="*/ 475896 w 475895"/>
                <a:gd name="connsiteY6" fmla="*/ 120388 h 120387"/>
                <a:gd name="connsiteX7" fmla="*/ 459736 w 475895"/>
                <a:gd name="connsiteY7" fmla="*/ 120388 h 120387"/>
                <a:gd name="connsiteX8" fmla="*/ 16159 w 475895"/>
                <a:gd name="connsiteY8" fmla="*/ 120388 h 120387"/>
                <a:gd name="connsiteX9" fmla="*/ 0 w 475895"/>
                <a:gd name="connsiteY9" fmla="*/ 120388 h 120387"/>
                <a:gd name="connsiteX10" fmla="*/ 0 w 475895"/>
                <a:gd name="connsiteY10" fmla="*/ 104228 h 120387"/>
                <a:gd name="connsiteX11" fmla="*/ 0 w 475895"/>
                <a:gd name="connsiteY11" fmla="*/ 60194 h 120387"/>
                <a:gd name="connsiteX12" fmla="*/ 17775 w 475895"/>
                <a:gd name="connsiteY12" fmla="*/ 17775 h 120387"/>
                <a:gd name="connsiteX13" fmla="*/ 17775 w 475895"/>
                <a:gd name="connsiteY13" fmla="*/ 17775 h 120387"/>
                <a:gd name="connsiteX14" fmla="*/ 60194 w 475895"/>
                <a:gd name="connsiteY14" fmla="*/ 0 h 120387"/>
                <a:gd name="connsiteX15" fmla="*/ 60194 w 475895"/>
                <a:gd name="connsiteY15" fmla="*/ 0 h 120387"/>
                <a:gd name="connsiteX16" fmla="*/ 415702 w 475895"/>
                <a:gd name="connsiteY16" fmla="*/ 32319 h 120387"/>
                <a:gd name="connsiteX17" fmla="*/ 60194 w 475895"/>
                <a:gd name="connsiteY17" fmla="*/ 32319 h 120387"/>
                <a:gd name="connsiteX18" fmla="*/ 40399 w 475895"/>
                <a:gd name="connsiteY18" fmla="*/ 40601 h 120387"/>
                <a:gd name="connsiteX19" fmla="*/ 32117 w 475895"/>
                <a:gd name="connsiteY19" fmla="*/ 60396 h 120387"/>
                <a:gd name="connsiteX20" fmla="*/ 32117 w 475895"/>
                <a:gd name="connsiteY20" fmla="*/ 88271 h 120387"/>
                <a:gd name="connsiteX21" fmla="*/ 443577 w 475895"/>
                <a:gd name="connsiteY21" fmla="*/ 88271 h 120387"/>
                <a:gd name="connsiteX22" fmla="*/ 443577 w 475895"/>
                <a:gd name="connsiteY22" fmla="*/ 60396 h 120387"/>
                <a:gd name="connsiteX23" fmla="*/ 435295 w 475895"/>
                <a:gd name="connsiteY23" fmla="*/ 40601 h 120387"/>
                <a:gd name="connsiteX24" fmla="*/ 415702 w 475895"/>
                <a:gd name="connsiteY24" fmla="*/ 32319 h 120387"/>
                <a:gd name="connsiteX25" fmla="*/ 415702 w 475895"/>
                <a:gd name="connsiteY25" fmla="*/ 32319 h 120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5895" h="120387">
                  <a:moveTo>
                    <a:pt x="60194" y="0"/>
                  </a:moveTo>
                  <a:lnTo>
                    <a:pt x="415702" y="0"/>
                  </a:lnTo>
                  <a:cubicBezTo>
                    <a:pt x="432265" y="0"/>
                    <a:pt x="447213" y="6666"/>
                    <a:pt x="458120" y="17775"/>
                  </a:cubicBezTo>
                  <a:lnTo>
                    <a:pt x="458120" y="17775"/>
                  </a:lnTo>
                  <a:cubicBezTo>
                    <a:pt x="469028" y="28683"/>
                    <a:pt x="475896" y="43631"/>
                    <a:pt x="475896" y="60194"/>
                  </a:cubicBezTo>
                  <a:lnTo>
                    <a:pt x="475896" y="104228"/>
                  </a:lnTo>
                  <a:lnTo>
                    <a:pt x="475896" y="120388"/>
                  </a:lnTo>
                  <a:lnTo>
                    <a:pt x="459736" y="120388"/>
                  </a:lnTo>
                  <a:lnTo>
                    <a:pt x="16159" y="120388"/>
                  </a:lnTo>
                  <a:lnTo>
                    <a:pt x="0" y="120388"/>
                  </a:lnTo>
                  <a:lnTo>
                    <a:pt x="0" y="104228"/>
                  </a:lnTo>
                  <a:lnTo>
                    <a:pt x="0" y="60194"/>
                  </a:lnTo>
                  <a:cubicBezTo>
                    <a:pt x="0" y="43631"/>
                    <a:pt x="6868" y="28683"/>
                    <a:pt x="17775" y="17775"/>
                  </a:cubicBezTo>
                  <a:lnTo>
                    <a:pt x="17775" y="17775"/>
                  </a:lnTo>
                  <a:cubicBezTo>
                    <a:pt x="28683" y="6666"/>
                    <a:pt x="43631" y="0"/>
                    <a:pt x="60194" y="0"/>
                  </a:cubicBezTo>
                  <a:lnTo>
                    <a:pt x="60194" y="0"/>
                  </a:lnTo>
                  <a:close/>
                  <a:moveTo>
                    <a:pt x="415702" y="32319"/>
                  </a:moveTo>
                  <a:lnTo>
                    <a:pt x="60194" y="32319"/>
                  </a:lnTo>
                  <a:cubicBezTo>
                    <a:pt x="52518" y="32319"/>
                    <a:pt x="45448" y="35551"/>
                    <a:pt x="40399" y="40601"/>
                  </a:cubicBezTo>
                  <a:cubicBezTo>
                    <a:pt x="35349" y="45650"/>
                    <a:pt x="32117" y="52720"/>
                    <a:pt x="32117" y="60396"/>
                  </a:cubicBezTo>
                  <a:lnTo>
                    <a:pt x="32117" y="88271"/>
                  </a:lnTo>
                  <a:lnTo>
                    <a:pt x="443577" y="88271"/>
                  </a:lnTo>
                  <a:lnTo>
                    <a:pt x="443577" y="60396"/>
                  </a:lnTo>
                  <a:cubicBezTo>
                    <a:pt x="443577" y="52720"/>
                    <a:pt x="440345" y="45650"/>
                    <a:pt x="435295" y="40601"/>
                  </a:cubicBezTo>
                  <a:cubicBezTo>
                    <a:pt x="430447" y="35349"/>
                    <a:pt x="423378" y="32319"/>
                    <a:pt x="415702" y="32319"/>
                  </a:cubicBezTo>
                  <a:lnTo>
                    <a:pt x="415702" y="32319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9" name="任意多边形: 形状 268"/>
            <p:cNvSpPr/>
            <p:nvPr/>
          </p:nvSpPr>
          <p:spPr>
            <a:xfrm>
              <a:off x="3353045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0" name="任意多边形: 形状 269"/>
            <p:cNvSpPr/>
            <p:nvPr/>
          </p:nvSpPr>
          <p:spPr>
            <a:xfrm>
              <a:off x="3450002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DC0DDA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1" name="任意多边形: 形状 270"/>
            <p:cNvSpPr/>
            <p:nvPr/>
          </p:nvSpPr>
          <p:spPr>
            <a:xfrm>
              <a:off x="3546958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2" name="任意多边形: 形状 271"/>
            <p:cNvSpPr/>
            <p:nvPr/>
          </p:nvSpPr>
          <p:spPr>
            <a:xfrm>
              <a:off x="3643915" y="4003446"/>
              <a:ext cx="52518" cy="52518"/>
            </a:xfrm>
            <a:custGeom>
              <a:avLst/>
              <a:gdLst>
                <a:gd name="connsiteX0" fmla="*/ 26259 w 52518"/>
                <a:gd name="connsiteY0" fmla="*/ 0 h 52518"/>
                <a:gd name="connsiteX1" fmla="*/ 52518 w 52518"/>
                <a:gd name="connsiteY1" fmla="*/ 26259 h 52518"/>
                <a:gd name="connsiteX2" fmla="*/ 26259 w 52518"/>
                <a:gd name="connsiteY2" fmla="*/ 52518 h 52518"/>
                <a:gd name="connsiteX3" fmla="*/ 0 w 52518"/>
                <a:gd name="connsiteY3" fmla="*/ 26259 h 52518"/>
                <a:gd name="connsiteX4" fmla="*/ 26259 w 52518"/>
                <a:gd name="connsiteY4" fmla="*/ 0 h 52518"/>
                <a:gd name="connsiteX5" fmla="*/ 26259 w 52518"/>
                <a:gd name="connsiteY5" fmla="*/ 0 h 5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518" h="52518">
                  <a:moveTo>
                    <a:pt x="26259" y="0"/>
                  </a:moveTo>
                  <a:cubicBezTo>
                    <a:pt x="40803" y="0"/>
                    <a:pt x="52518" y="11716"/>
                    <a:pt x="52518" y="26259"/>
                  </a:cubicBezTo>
                  <a:cubicBezTo>
                    <a:pt x="52518" y="40803"/>
                    <a:pt x="40803" y="52518"/>
                    <a:pt x="26259" y="52518"/>
                  </a:cubicBezTo>
                  <a:cubicBezTo>
                    <a:pt x="11716" y="52518"/>
                    <a:pt x="0" y="40803"/>
                    <a:pt x="0" y="26259"/>
                  </a:cubicBezTo>
                  <a:cubicBezTo>
                    <a:pt x="0" y="11716"/>
                    <a:pt x="11716" y="0"/>
                    <a:pt x="26259" y="0"/>
                  </a:cubicBezTo>
                  <a:lnTo>
                    <a:pt x="26259" y="0"/>
                  </a:lnTo>
                  <a:close/>
                </a:path>
              </a:pathLst>
            </a:custGeom>
            <a:solidFill>
              <a:srgbClr val="1D5EA4"/>
            </a:solidFill>
            <a:ln w="20042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274" name="图形 272"/>
          <p:cNvGrpSpPr/>
          <p:nvPr/>
        </p:nvGrpSpPr>
        <p:grpSpPr>
          <a:xfrm>
            <a:off x="4888577" y="3727618"/>
            <a:ext cx="1381204" cy="1123691"/>
            <a:chOff x="4888577" y="3727618"/>
            <a:chExt cx="1381204" cy="1123691"/>
          </a:xfrm>
        </p:grpSpPr>
        <p:sp>
          <p:nvSpPr>
            <p:cNvPr id="275" name="任意多边形: 形状 274"/>
            <p:cNvSpPr/>
            <p:nvPr/>
          </p:nvSpPr>
          <p:spPr>
            <a:xfrm>
              <a:off x="5447613" y="3989344"/>
              <a:ext cx="802034" cy="184472"/>
            </a:xfrm>
            <a:custGeom>
              <a:avLst/>
              <a:gdLst>
                <a:gd name="connsiteX0" fmla="*/ 234 w 802034"/>
                <a:gd name="connsiteY0" fmla="*/ 0 h 184472"/>
                <a:gd name="connsiteX1" fmla="*/ 530476 w 802034"/>
                <a:gd name="connsiteY1" fmla="*/ 0 h 184472"/>
                <a:gd name="connsiteX2" fmla="*/ 530476 w 802034"/>
                <a:gd name="connsiteY2" fmla="*/ 3277 h 184472"/>
                <a:gd name="connsiteX3" fmla="*/ 802035 w 802034"/>
                <a:gd name="connsiteY3" fmla="*/ 184473 h 184472"/>
                <a:gd name="connsiteX4" fmla="*/ 271559 w 802034"/>
                <a:gd name="connsiteY4" fmla="*/ 184473 h 184472"/>
                <a:gd name="connsiteX5" fmla="*/ 0 w 802034"/>
                <a:gd name="connsiteY5" fmla="*/ 3277 h 184472"/>
                <a:gd name="connsiteX6" fmla="*/ 0 w 802034"/>
                <a:gd name="connsiteY6" fmla="*/ 0 h 184472"/>
                <a:gd name="connsiteX7" fmla="*/ 234 w 802034"/>
                <a:gd name="connsiteY7" fmla="*/ 0 h 184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2034" h="184472">
                  <a:moveTo>
                    <a:pt x="234" y="0"/>
                  </a:moveTo>
                  <a:lnTo>
                    <a:pt x="530476" y="0"/>
                  </a:lnTo>
                  <a:lnTo>
                    <a:pt x="530476" y="3277"/>
                  </a:lnTo>
                  <a:cubicBezTo>
                    <a:pt x="652209" y="3277"/>
                    <a:pt x="757321" y="78424"/>
                    <a:pt x="802035" y="184473"/>
                  </a:cubicBezTo>
                  <a:lnTo>
                    <a:pt x="271559" y="184473"/>
                  </a:lnTo>
                  <a:cubicBezTo>
                    <a:pt x="227079" y="78424"/>
                    <a:pt x="121967" y="3277"/>
                    <a:pt x="0" y="3277"/>
                  </a:cubicBezTo>
                  <a:lnTo>
                    <a:pt x="0" y="0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DC0DDA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6" name="任意多边形: 形状 275"/>
            <p:cNvSpPr/>
            <p:nvPr/>
          </p:nvSpPr>
          <p:spPr>
            <a:xfrm>
              <a:off x="5428885" y="3970850"/>
              <a:ext cx="848855" cy="221928"/>
            </a:xfrm>
            <a:custGeom>
              <a:avLst/>
              <a:gdLst>
                <a:gd name="connsiteX0" fmla="*/ 18962 w 848855"/>
                <a:gd name="connsiteY0" fmla="*/ 0 h 221928"/>
                <a:gd name="connsiteX1" fmla="*/ 549204 w 848855"/>
                <a:gd name="connsiteY1" fmla="*/ 0 h 221928"/>
                <a:gd name="connsiteX2" fmla="*/ 567932 w 848855"/>
                <a:gd name="connsiteY2" fmla="*/ 0 h 221928"/>
                <a:gd name="connsiteX3" fmla="*/ 567932 w 848855"/>
                <a:gd name="connsiteY3" fmla="*/ 3746 h 221928"/>
                <a:gd name="connsiteX4" fmla="*/ 722206 w 848855"/>
                <a:gd name="connsiteY4" fmla="*/ 55716 h 221928"/>
                <a:gd name="connsiteX5" fmla="*/ 838087 w 848855"/>
                <a:gd name="connsiteY5" fmla="*/ 195944 h 221928"/>
                <a:gd name="connsiteX6" fmla="*/ 848855 w 848855"/>
                <a:gd name="connsiteY6" fmla="*/ 221929 h 221928"/>
                <a:gd name="connsiteX7" fmla="*/ 820763 w 848855"/>
                <a:gd name="connsiteY7" fmla="*/ 221929 h 221928"/>
                <a:gd name="connsiteX8" fmla="*/ 290287 w 848855"/>
                <a:gd name="connsiteY8" fmla="*/ 221929 h 221928"/>
                <a:gd name="connsiteX9" fmla="*/ 277880 w 848855"/>
                <a:gd name="connsiteY9" fmla="*/ 221929 h 221928"/>
                <a:gd name="connsiteX10" fmla="*/ 272963 w 848855"/>
                <a:gd name="connsiteY10" fmla="*/ 210458 h 221928"/>
                <a:gd name="connsiteX11" fmla="*/ 170895 w 848855"/>
                <a:gd name="connsiteY11" fmla="*/ 86852 h 221928"/>
                <a:gd name="connsiteX12" fmla="*/ 18728 w 848855"/>
                <a:gd name="connsiteY12" fmla="*/ 40734 h 221928"/>
                <a:gd name="connsiteX13" fmla="*/ 0 w 848855"/>
                <a:gd name="connsiteY13" fmla="*/ 40734 h 221928"/>
                <a:gd name="connsiteX14" fmla="*/ 0 w 848855"/>
                <a:gd name="connsiteY14" fmla="*/ 22006 h 221928"/>
                <a:gd name="connsiteX15" fmla="*/ 0 w 848855"/>
                <a:gd name="connsiteY15" fmla="*/ 18728 h 221928"/>
                <a:gd name="connsiteX16" fmla="*/ 0 w 848855"/>
                <a:gd name="connsiteY16" fmla="*/ 0 h 221928"/>
                <a:gd name="connsiteX17" fmla="*/ 18962 w 848855"/>
                <a:gd name="connsiteY17" fmla="*/ 0 h 221928"/>
                <a:gd name="connsiteX18" fmla="*/ 18962 w 848855"/>
                <a:gd name="connsiteY18" fmla="*/ 0 h 221928"/>
                <a:gd name="connsiteX19" fmla="*/ 530476 w 848855"/>
                <a:gd name="connsiteY19" fmla="*/ 37222 h 221928"/>
                <a:gd name="connsiteX20" fmla="*/ 160360 w 848855"/>
                <a:gd name="connsiteY20" fmla="*/ 37222 h 221928"/>
                <a:gd name="connsiteX21" fmla="*/ 191730 w 848855"/>
                <a:gd name="connsiteY21" fmla="*/ 55716 h 221928"/>
                <a:gd name="connsiteX22" fmla="*/ 302460 w 848855"/>
                <a:gd name="connsiteY22" fmla="*/ 184473 h 221928"/>
                <a:gd name="connsiteX23" fmla="*/ 790798 w 848855"/>
                <a:gd name="connsiteY23" fmla="*/ 184473 h 221928"/>
                <a:gd name="connsiteX24" fmla="*/ 701137 w 848855"/>
                <a:gd name="connsiteY24" fmla="*/ 86852 h 221928"/>
                <a:gd name="connsiteX25" fmla="*/ 548970 w 848855"/>
                <a:gd name="connsiteY25" fmla="*/ 40734 h 221928"/>
                <a:gd name="connsiteX26" fmla="*/ 530242 w 848855"/>
                <a:gd name="connsiteY26" fmla="*/ 40734 h 221928"/>
                <a:gd name="connsiteX27" fmla="*/ 530242 w 848855"/>
                <a:gd name="connsiteY27" fmla="*/ 37222 h 221928"/>
                <a:gd name="connsiteX28" fmla="*/ 530476 w 848855"/>
                <a:gd name="connsiteY28" fmla="*/ 37222 h 221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8855" h="221928">
                  <a:moveTo>
                    <a:pt x="18962" y="0"/>
                  </a:moveTo>
                  <a:lnTo>
                    <a:pt x="549204" y="0"/>
                  </a:lnTo>
                  <a:lnTo>
                    <a:pt x="567932" y="0"/>
                  </a:lnTo>
                  <a:lnTo>
                    <a:pt x="567932" y="3746"/>
                  </a:lnTo>
                  <a:cubicBezTo>
                    <a:pt x="624585" y="7257"/>
                    <a:pt x="677258" y="25751"/>
                    <a:pt x="722206" y="55716"/>
                  </a:cubicBezTo>
                  <a:cubicBezTo>
                    <a:pt x="773474" y="89895"/>
                    <a:pt x="813974" y="138589"/>
                    <a:pt x="838087" y="195944"/>
                  </a:cubicBezTo>
                  <a:lnTo>
                    <a:pt x="848855" y="221929"/>
                  </a:lnTo>
                  <a:lnTo>
                    <a:pt x="820763" y="221929"/>
                  </a:lnTo>
                  <a:lnTo>
                    <a:pt x="290287" y="221929"/>
                  </a:lnTo>
                  <a:lnTo>
                    <a:pt x="277880" y="221929"/>
                  </a:lnTo>
                  <a:lnTo>
                    <a:pt x="272963" y="210458"/>
                  </a:lnTo>
                  <a:cubicBezTo>
                    <a:pt x="251660" y="159892"/>
                    <a:pt x="215842" y="116817"/>
                    <a:pt x="170895" y="86852"/>
                  </a:cubicBezTo>
                  <a:cubicBezTo>
                    <a:pt x="127352" y="57823"/>
                    <a:pt x="74913" y="40734"/>
                    <a:pt x="18728" y="40734"/>
                  </a:cubicBezTo>
                  <a:lnTo>
                    <a:pt x="0" y="40734"/>
                  </a:lnTo>
                  <a:lnTo>
                    <a:pt x="0" y="22006"/>
                  </a:lnTo>
                  <a:lnTo>
                    <a:pt x="0" y="18728"/>
                  </a:lnTo>
                  <a:lnTo>
                    <a:pt x="0" y="0"/>
                  </a:lnTo>
                  <a:lnTo>
                    <a:pt x="18962" y="0"/>
                  </a:lnTo>
                  <a:lnTo>
                    <a:pt x="18962" y="0"/>
                  </a:lnTo>
                  <a:close/>
                  <a:moveTo>
                    <a:pt x="530476" y="37222"/>
                  </a:moveTo>
                  <a:lnTo>
                    <a:pt x="160360" y="37222"/>
                  </a:lnTo>
                  <a:cubicBezTo>
                    <a:pt x="171129" y="42841"/>
                    <a:pt x="181663" y="48927"/>
                    <a:pt x="191730" y="55716"/>
                  </a:cubicBezTo>
                  <a:cubicBezTo>
                    <a:pt x="239487" y="87554"/>
                    <a:pt x="277880" y="132034"/>
                    <a:pt x="302460" y="184473"/>
                  </a:cubicBezTo>
                  <a:lnTo>
                    <a:pt x="790798" y="184473"/>
                  </a:lnTo>
                  <a:cubicBezTo>
                    <a:pt x="769260" y="145143"/>
                    <a:pt x="738359" y="111433"/>
                    <a:pt x="701137" y="86852"/>
                  </a:cubicBezTo>
                  <a:cubicBezTo>
                    <a:pt x="657594" y="57823"/>
                    <a:pt x="605155" y="40734"/>
                    <a:pt x="548970" y="40734"/>
                  </a:cubicBezTo>
                  <a:lnTo>
                    <a:pt x="530242" y="40734"/>
                  </a:lnTo>
                  <a:lnTo>
                    <a:pt x="530242" y="37222"/>
                  </a:lnTo>
                  <a:lnTo>
                    <a:pt x="530476" y="37222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7" name="任意多边形: 形状 276"/>
            <p:cNvSpPr/>
            <p:nvPr/>
          </p:nvSpPr>
          <p:spPr>
            <a:xfrm>
              <a:off x="5154047" y="3992855"/>
              <a:ext cx="588066" cy="588064"/>
            </a:xfrm>
            <a:custGeom>
              <a:avLst/>
              <a:gdLst>
                <a:gd name="connsiteX0" fmla="*/ 293800 w 588066"/>
                <a:gd name="connsiteY0" fmla="*/ 588065 h 588064"/>
                <a:gd name="connsiteX1" fmla="*/ 293800 w 588066"/>
                <a:gd name="connsiteY1" fmla="*/ 588065 h 588064"/>
                <a:gd name="connsiteX2" fmla="*/ 588066 w 588066"/>
                <a:gd name="connsiteY2" fmla="*/ 294032 h 588064"/>
                <a:gd name="connsiteX3" fmla="*/ 588066 w 588066"/>
                <a:gd name="connsiteY3" fmla="*/ 294032 h 588064"/>
                <a:gd name="connsiteX4" fmla="*/ 294034 w 588066"/>
                <a:gd name="connsiteY4" fmla="*/ 0 h 588064"/>
                <a:gd name="connsiteX5" fmla="*/ 294034 w 588066"/>
                <a:gd name="connsiteY5" fmla="*/ 0 h 588064"/>
                <a:gd name="connsiteX6" fmla="*/ 1 w 588066"/>
                <a:gd name="connsiteY6" fmla="*/ 294032 h 588064"/>
                <a:gd name="connsiteX7" fmla="*/ 1 w 588066"/>
                <a:gd name="connsiteY7" fmla="*/ 294032 h 588064"/>
                <a:gd name="connsiteX8" fmla="*/ 293800 w 588066"/>
                <a:gd name="connsiteY8" fmla="*/ 588065 h 588064"/>
                <a:gd name="connsiteX9" fmla="*/ 293800 w 588066"/>
                <a:gd name="connsiteY9" fmla="*/ 588065 h 588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8066" h="588064">
                  <a:moveTo>
                    <a:pt x="293800" y="588065"/>
                  </a:moveTo>
                  <a:lnTo>
                    <a:pt x="293800" y="588065"/>
                  </a:lnTo>
                  <a:cubicBezTo>
                    <a:pt x="455564" y="588065"/>
                    <a:pt x="588066" y="455797"/>
                    <a:pt x="588066" y="294032"/>
                  </a:cubicBezTo>
                  <a:lnTo>
                    <a:pt x="588066" y="294032"/>
                  </a:lnTo>
                  <a:cubicBezTo>
                    <a:pt x="588066" y="132268"/>
                    <a:pt x="455799" y="0"/>
                    <a:pt x="294034" y="0"/>
                  </a:cubicBezTo>
                  <a:lnTo>
                    <a:pt x="294034" y="0"/>
                  </a:lnTo>
                  <a:cubicBezTo>
                    <a:pt x="132269" y="0"/>
                    <a:pt x="1" y="132268"/>
                    <a:pt x="1" y="294032"/>
                  </a:cubicBezTo>
                  <a:lnTo>
                    <a:pt x="1" y="294032"/>
                  </a:lnTo>
                  <a:cubicBezTo>
                    <a:pt x="-467" y="455797"/>
                    <a:pt x="132035" y="588065"/>
                    <a:pt x="293800" y="588065"/>
                  </a:cubicBezTo>
                  <a:lnTo>
                    <a:pt x="293800" y="588065"/>
                  </a:lnTo>
                  <a:close/>
                </a:path>
              </a:pathLst>
            </a:custGeom>
            <a:solidFill>
              <a:srgbClr val="DC0DDA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8" name="任意多边形: 形状 277"/>
            <p:cNvSpPr/>
            <p:nvPr/>
          </p:nvSpPr>
          <p:spPr>
            <a:xfrm>
              <a:off x="5135086" y="3973893"/>
              <a:ext cx="625521" cy="625755"/>
            </a:xfrm>
            <a:custGeom>
              <a:avLst/>
              <a:gdLst>
                <a:gd name="connsiteX0" fmla="*/ 312761 w 625521"/>
                <a:gd name="connsiteY0" fmla="*/ 588533 h 625755"/>
                <a:gd name="connsiteX1" fmla="*/ 507300 w 625521"/>
                <a:gd name="connsiteY1" fmla="*/ 507534 h 625755"/>
                <a:gd name="connsiteX2" fmla="*/ 588299 w 625521"/>
                <a:gd name="connsiteY2" fmla="*/ 312995 h 625755"/>
                <a:gd name="connsiteX3" fmla="*/ 507300 w 625521"/>
                <a:gd name="connsiteY3" fmla="*/ 118456 h 625755"/>
                <a:gd name="connsiteX4" fmla="*/ 312761 w 625521"/>
                <a:gd name="connsiteY4" fmla="*/ 37456 h 625755"/>
                <a:gd name="connsiteX5" fmla="*/ 118222 w 625521"/>
                <a:gd name="connsiteY5" fmla="*/ 118456 h 625755"/>
                <a:gd name="connsiteX6" fmla="*/ 37222 w 625521"/>
                <a:gd name="connsiteY6" fmla="*/ 312995 h 625755"/>
                <a:gd name="connsiteX7" fmla="*/ 118222 w 625521"/>
                <a:gd name="connsiteY7" fmla="*/ 507534 h 625755"/>
                <a:gd name="connsiteX8" fmla="*/ 312761 w 625521"/>
                <a:gd name="connsiteY8" fmla="*/ 588533 h 625755"/>
                <a:gd name="connsiteX9" fmla="*/ 312761 w 625521"/>
                <a:gd name="connsiteY9" fmla="*/ 588533 h 625755"/>
                <a:gd name="connsiteX10" fmla="*/ 533753 w 625521"/>
                <a:gd name="connsiteY10" fmla="*/ 533987 h 625755"/>
                <a:gd name="connsiteX11" fmla="*/ 312761 w 625521"/>
                <a:gd name="connsiteY11" fmla="*/ 625755 h 625755"/>
                <a:gd name="connsiteX12" fmla="*/ 91768 w 625521"/>
                <a:gd name="connsiteY12" fmla="*/ 533987 h 625755"/>
                <a:gd name="connsiteX13" fmla="*/ 0 w 625521"/>
                <a:gd name="connsiteY13" fmla="*/ 312995 h 625755"/>
                <a:gd name="connsiteX14" fmla="*/ 91768 w 625521"/>
                <a:gd name="connsiteY14" fmla="*/ 92002 h 625755"/>
                <a:gd name="connsiteX15" fmla="*/ 312761 w 625521"/>
                <a:gd name="connsiteY15" fmla="*/ 0 h 625755"/>
                <a:gd name="connsiteX16" fmla="*/ 533753 w 625521"/>
                <a:gd name="connsiteY16" fmla="*/ 92002 h 625755"/>
                <a:gd name="connsiteX17" fmla="*/ 625522 w 625521"/>
                <a:gd name="connsiteY17" fmla="*/ 312995 h 625755"/>
                <a:gd name="connsiteX18" fmla="*/ 533753 w 625521"/>
                <a:gd name="connsiteY18" fmla="*/ 533987 h 625755"/>
                <a:gd name="connsiteX19" fmla="*/ 533753 w 625521"/>
                <a:gd name="connsiteY19" fmla="*/ 533987 h 625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25521" h="625755">
                  <a:moveTo>
                    <a:pt x="312761" y="588533"/>
                  </a:moveTo>
                  <a:cubicBezTo>
                    <a:pt x="388610" y="588533"/>
                    <a:pt x="457436" y="557632"/>
                    <a:pt x="507300" y="507534"/>
                  </a:cubicBezTo>
                  <a:cubicBezTo>
                    <a:pt x="557164" y="457670"/>
                    <a:pt x="588299" y="388844"/>
                    <a:pt x="588299" y="312995"/>
                  </a:cubicBezTo>
                  <a:cubicBezTo>
                    <a:pt x="588299" y="237146"/>
                    <a:pt x="557398" y="168320"/>
                    <a:pt x="507300" y="118456"/>
                  </a:cubicBezTo>
                  <a:cubicBezTo>
                    <a:pt x="457436" y="68592"/>
                    <a:pt x="388610" y="37456"/>
                    <a:pt x="312761" y="37456"/>
                  </a:cubicBezTo>
                  <a:cubicBezTo>
                    <a:pt x="236912" y="37456"/>
                    <a:pt x="168085" y="68358"/>
                    <a:pt x="118222" y="118456"/>
                  </a:cubicBezTo>
                  <a:cubicBezTo>
                    <a:pt x="68358" y="168320"/>
                    <a:pt x="37222" y="237146"/>
                    <a:pt x="37222" y="312995"/>
                  </a:cubicBezTo>
                  <a:cubicBezTo>
                    <a:pt x="37222" y="388610"/>
                    <a:pt x="68124" y="457670"/>
                    <a:pt x="118222" y="507534"/>
                  </a:cubicBezTo>
                  <a:cubicBezTo>
                    <a:pt x="168085" y="557398"/>
                    <a:pt x="236912" y="588533"/>
                    <a:pt x="312761" y="588533"/>
                  </a:cubicBezTo>
                  <a:lnTo>
                    <a:pt x="312761" y="588533"/>
                  </a:lnTo>
                  <a:close/>
                  <a:moveTo>
                    <a:pt x="533753" y="533987"/>
                  </a:moveTo>
                  <a:cubicBezTo>
                    <a:pt x="477101" y="590640"/>
                    <a:pt x="398910" y="625755"/>
                    <a:pt x="312761" y="625755"/>
                  </a:cubicBezTo>
                  <a:cubicBezTo>
                    <a:pt x="226611" y="625755"/>
                    <a:pt x="148421" y="590640"/>
                    <a:pt x="91768" y="533987"/>
                  </a:cubicBezTo>
                  <a:cubicBezTo>
                    <a:pt x="35115" y="477335"/>
                    <a:pt x="0" y="399144"/>
                    <a:pt x="0" y="312995"/>
                  </a:cubicBezTo>
                  <a:cubicBezTo>
                    <a:pt x="0" y="226845"/>
                    <a:pt x="35115" y="148655"/>
                    <a:pt x="91768" y="92002"/>
                  </a:cubicBezTo>
                  <a:cubicBezTo>
                    <a:pt x="148421" y="35349"/>
                    <a:pt x="226611" y="0"/>
                    <a:pt x="312761" y="0"/>
                  </a:cubicBezTo>
                  <a:cubicBezTo>
                    <a:pt x="398910" y="0"/>
                    <a:pt x="477101" y="35115"/>
                    <a:pt x="533753" y="92002"/>
                  </a:cubicBezTo>
                  <a:cubicBezTo>
                    <a:pt x="590406" y="148655"/>
                    <a:pt x="625522" y="226845"/>
                    <a:pt x="625522" y="312995"/>
                  </a:cubicBezTo>
                  <a:cubicBezTo>
                    <a:pt x="625522" y="398910"/>
                    <a:pt x="590406" y="477335"/>
                    <a:pt x="533753" y="533987"/>
                  </a:cubicBezTo>
                  <a:lnTo>
                    <a:pt x="533753" y="533987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9" name="任意多边形: 形状 278"/>
            <p:cNvSpPr/>
            <p:nvPr/>
          </p:nvSpPr>
          <p:spPr>
            <a:xfrm>
              <a:off x="4907305" y="3746346"/>
              <a:ext cx="1081084" cy="1081084"/>
            </a:xfrm>
            <a:custGeom>
              <a:avLst/>
              <a:gdLst>
                <a:gd name="connsiteX0" fmla="*/ 540542 w 1081084"/>
                <a:gd name="connsiteY0" fmla="*/ 1081084 h 1081084"/>
                <a:gd name="connsiteX1" fmla="*/ 540542 w 1081084"/>
                <a:gd name="connsiteY1" fmla="*/ 1081084 h 1081084"/>
                <a:gd name="connsiteX2" fmla="*/ 1081085 w 1081084"/>
                <a:gd name="connsiteY2" fmla="*/ 540542 h 1081084"/>
                <a:gd name="connsiteX3" fmla="*/ 1081085 w 1081084"/>
                <a:gd name="connsiteY3" fmla="*/ 540542 h 1081084"/>
                <a:gd name="connsiteX4" fmla="*/ 540542 w 1081084"/>
                <a:gd name="connsiteY4" fmla="*/ 0 h 1081084"/>
                <a:gd name="connsiteX5" fmla="*/ 540542 w 1081084"/>
                <a:gd name="connsiteY5" fmla="*/ 0 h 1081084"/>
                <a:gd name="connsiteX6" fmla="*/ 0 w 1081084"/>
                <a:gd name="connsiteY6" fmla="*/ 540542 h 1081084"/>
                <a:gd name="connsiteX7" fmla="*/ 0 w 1081084"/>
                <a:gd name="connsiteY7" fmla="*/ 540542 h 1081084"/>
                <a:gd name="connsiteX8" fmla="*/ 540542 w 1081084"/>
                <a:gd name="connsiteY8" fmla="*/ 1081084 h 1081084"/>
                <a:gd name="connsiteX9" fmla="*/ 540542 w 1081084"/>
                <a:gd name="connsiteY9" fmla="*/ 1081084 h 1081084"/>
                <a:gd name="connsiteX10" fmla="*/ 663914 w 1081084"/>
                <a:gd name="connsiteY10" fmla="*/ 611709 h 1081084"/>
                <a:gd name="connsiteX11" fmla="*/ 663914 w 1081084"/>
                <a:gd name="connsiteY11" fmla="*/ 611709 h 1081084"/>
                <a:gd name="connsiteX12" fmla="*/ 720567 w 1081084"/>
                <a:gd name="connsiteY12" fmla="*/ 823338 h 1081084"/>
                <a:gd name="connsiteX13" fmla="*/ 720567 w 1081084"/>
                <a:gd name="connsiteY13" fmla="*/ 823338 h 1081084"/>
                <a:gd name="connsiteX14" fmla="*/ 932196 w 1081084"/>
                <a:gd name="connsiteY14" fmla="*/ 766685 h 1081084"/>
                <a:gd name="connsiteX15" fmla="*/ 932196 w 1081084"/>
                <a:gd name="connsiteY15" fmla="*/ 766685 h 1081084"/>
                <a:gd name="connsiteX16" fmla="*/ 875543 w 1081084"/>
                <a:gd name="connsiteY16" fmla="*/ 555057 h 1081084"/>
                <a:gd name="connsiteX17" fmla="*/ 875543 w 1081084"/>
                <a:gd name="connsiteY17" fmla="*/ 555057 h 1081084"/>
                <a:gd name="connsiteX18" fmla="*/ 663914 w 1081084"/>
                <a:gd name="connsiteY18" fmla="*/ 611709 h 1081084"/>
                <a:gd name="connsiteX19" fmla="*/ 663914 w 1081084"/>
                <a:gd name="connsiteY19" fmla="*/ 611709 h 1081084"/>
                <a:gd name="connsiteX20" fmla="*/ 540542 w 1081084"/>
                <a:gd name="connsiteY20" fmla="*/ 397974 h 1081084"/>
                <a:gd name="connsiteX21" fmla="*/ 540542 w 1081084"/>
                <a:gd name="connsiteY21" fmla="*/ 397974 h 1081084"/>
                <a:gd name="connsiteX22" fmla="*/ 695518 w 1081084"/>
                <a:gd name="connsiteY22" fmla="*/ 242998 h 1081084"/>
                <a:gd name="connsiteX23" fmla="*/ 695518 w 1081084"/>
                <a:gd name="connsiteY23" fmla="*/ 242998 h 1081084"/>
                <a:gd name="connsiteX24" fmla="*/ 540542 w 1081084"/>
                <a:gd name="connsiteY24" fmla="*/ 88022 h 1081084"/>
                <a:gd name="connsiteX25" fmla="*/ 540542 w 1081084"/>
                <a:gd name="connsiteY25" fmla="*/ 88022 h 1081084"/>
                <a:gd name="connsiteX26" fmla="*/ 385567 w 1081084"/>
                <a:gd name="connsiteY26" fmla="*/ 242998 h 1081084"/>
                <a:gd name="connsiteX27" fmla="*/ 385567 w 1081084"/>
                <a:gd name="connsiteY27" fmla="*/ 242998 h 1081084"/>
                <a:gd name="connsiteX28" fmla="*/ 540542 w 1081084"/>
                <a:gd name="connsiteY28" fmla="*/ 397974 h 1081084"/>
                <a:gd name="connsiteX29" fmla="*/ 540542 w 1081084"/>
                <a:gd name="connsiteY29" fmla="*/ 397974 h 1081084"/>
                <a:gd name="connsiteX30" fmla="*/ 417170 w 1081084"/>
                <a:gd name="connsiteY30" fmla="*/ 611709 h 1081084"/>
                <a:gd name="connsiteX31" fmla="*/ 360518 w 1081084"/>
                <a:gd name="connsiteY31" fmla="*/ 823338 h 1081084"/>
                <a:gd name="connsiteX32" fmla="*/ 360518 w 1081084"/>
                <a:gd name="connsiteY32" fmla="*/ 823338 h 1081084"/>
                <a:gd name="connsiteX33" fmla="*/ 148889 w 1081084"/>
                <a:gd name="connsiteY33" fmla="*/ 766685 h 1081084"/>
                <a:gd name="connsiteX34" fmla="*/ 148889 w 1081084"/>
                <a:gd name="connsiteY34" fmla="*/ 766685 h 1081084"/>
                <a:gd name="connsiteX35" fmla="*/ 205542 w 1081084"/>
                <a:gd name="connsiteY35" fmla="*/ 555057 h 1081084"/>
                <a:gd name="connsiteX36" fmla="*/ 205542 w 1081084"/>
                <a:gd name="connsiteY36" fmla="*/ 555057 h 1081084"/>
                <a:gd name="connsiteX37" fmla="*/ 417170 w 1081084"/>
                <a:gd name="connsiteY37" fmla="*/ 611709 h 1081084"/>
                <a:gd name="connsiteX38" fmla="*/ 417170 w 1081084"/>
                <a:gd name="connsiteY38" fmla="*/ 611709 h 1081084"/>
                <a:gd name="connsiteX39" fmla="*/ 417170 w 1081084"/>
                <a:gd name="connsiteY39" fmla="*/ 611709 h 1081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081084" h="1081084">
                  <a:moveTo>
                    <a:pt x="540542" y="1081084"/>
                  </a:moveTo>
                  <a:lnTo>
                    <a:pt x="540542" y="1081084"/>
                  </a:lnTo>
                  <a:cubicBezTo>
                    <a:pt x="837852" y="1081084"/>
                    <a:pt x="1081085" y="837852"/>
                    <a:pt x="1081085" y="540542"/>
                  </a:cubicBezTo>
                  <a:lnTo>
                    <a:pt x="1081085" y="540542"/>
                  </a:lnTo>
                  <a:cubicBezTo>
                    <a:pt x="1081085" y="243232"/>
                    <a:pt x="837852" y="0"/>
                    <a:pt x="540542" y="0"/>
                  </a:cubicBezTo>
                  <a:lnTo>
                    <a:pt x="540542" y="0"/>
                  </a:lnTo>
                  <a:cubicBezTo>
                    <a:pt x="243232" y="0"/>
                    <a:pt x="0" y="243232"/>
                    <a:pt x="0" y="540542"/>
                  </a:cubicBezTo>
                  <a:lnTo>
                    <a:pt x="0" y="540542"/>
                  </a:lnTo>
                  <a:cubicBezTo>
                    <a:pt x="0" y="837852"/>
                    <a:pt x="243232" y="1081084"/>
                    <a:pt x="540542" y="1081084"/>
                  </a:cubicBezTo>
                  <a:lnTo>
                    <a:pt x="540542" y="1081084"/>
                  </a:lnTo>
                  <a:close/>
                  <a:moveTo>
                    <a:pt x="663914" y="611709"/>
                  </a:moveTo>
                  <a:lnTo>
                    <a:pt x="663914" y="611709"/>
                  </a:lnTo>
                  <a:cubicBezTo>
                    <a:pt x="621308" y="685452"/>
                    <a:pt x="646825" y="780731"/>
                    <a:pt x="720567" y="823338"/>
                  </a:cubicBezTo>
                  <a:lnTo>
                    <a:pt x="720567" y="823338"/>
                  </a:lnTo>
                  <a:cubicBezTo>
                    <a:pt x="794309" y="865944"/>
                    <a:pt x="889589" y="840427"/>
                    <a:pt x="932196" y="766685"/>
                  </a:cubicBezTo>
                  <a:lnTo>
                    <a:pt x="932196" y="766685"/>
                  </a:lnTo>
                  <a:cubicBezTo>
                    <a:pt x="974802" y="692943"/>
                    <a:pt x="949285" y="597663"/>
                    <a:pt x="875543" y="555057"/>
                  </a:cubicBezTo>
                  <a:lnTo>
                    <a:pt x="875543" y="555057"/>
                  </a:lnTo>
                  <a:cubicBezTo>
                    <a:pt x="801801" y="512450"/>
                    <a:pt x="706521" y="537967"/>
                    <a:pt x="663914" y="611709"/>
                  </a:cubicBezTo>
                  <a:lnTo>
                    <a:pt x="663914" y="611709"/>
                  </a:lnTo>
                  <a:close/>
                  <a:moveTo>
                    <a:pt x="540542" y="397974"/>
                  </a:moveTo>
                  <a:lnTo>
                    <a:pt x="540542" y="397974"/>
                  </a:lnTo>
                  <a:cubicBezTo>
                    <a:pt x="625756" y="397974"/>
                    <a:pt x="695518" y="328211"/>
                    <a:pt x="695518" y="242998"/>
                  </a:cubicBezTo>
                  <a:lnTo>
                    <a:pt x="695518" y="242998"/>
                  </a:lnTo>
                  <a:cubicBezTo>
                    <a:pt x="695518" y="157785"/>
                    <a:pt x="625756" y="88022"/>
                    <a:pt x="540542" y="88022"/>
                  </a:cubicBezTo>
                  <a:lnTo>
                    <a:pt x="540542" y="88022"/>
                  </a:lnTo>
                  <a:cubicBezTo>
                    <a:pt x="455329" y="88022"/>
                    <a:pt x="385567" y="157785"/>
                    <a:pt x="385567" y="242998"/>
                  </a:cubicBezTo>
                  <a:lnTo>
                    <a:pt x="385567" y="242998"/>
                  </a:lnTo>
                  <a:cubicBezTo>
                    <a:pt x="385567" y="328211"/>
                    <a:pt x="455329" y="397974"/>
                    <a:pt x="540542" y="397974"/>
                  </a:cubicBezTo>
                  <a:lnTo>
                    <a:pt x="540542" y="397974"/>
                  </a:lnTo>
                  <a:close/>
                  <a:moveTo>
                    <a:pt x="417170" y="611709"/>
                  </a:moveTo>
                  <a:cubicBezTo>
                    <a:pt x="459777" y="685452"/>
                    <a:pt x="434260" y="780731"/>
                    <a:pt x="360518" y="823338"/>
                  </a:cubicBezTo>
                  <a:lnTo>
                    <a:pt x="360518" y="823338"/>
                  </a:lnTo>
                  <a:cubicBezTo>
                    <a:pt x="286775" y="865944"/>
                    <a:pt x="191496" y="840427"/>
                    <a:pt x="148889" y="766685"/>
                  </a:cubicBezTo>
                  <a:lnTo>
                    <a:pt x="148889" y="766685"/>
                  </a:lnTo>
                  <a:cubicBezTo>
                    <a:pt x="106282" y="692943"/>
                    <a:pt x="131800" y="597663"/>
                    <a:pt x="205542" y="555057"/>
                  </a:cubicBezTo>
                  <a:lnTo>
                    <a:pt x="205542" y="555057"/>
                  </a:lnTo>
                  <a:cubicBezTo>
                    <a:pt x="279284" y="512450"/>
                    <a:pt x="374564" y="537967"/>
                    <a:pt x="417170" y="611709"/>
                  </a:cubicBezTo>
                  <a:lnTo>
                    <a:pt x="417170" y="611709"/>
                  </a:lnTo>
                  <a:lnTo>
                    <a:pt x="417170" y="611709"/>
                  </a:lnTo>
                  <a:close/>
                </a:path>
              </a:pathLst>
            </a:custGeom>
            <a:solidFill>
              <a:srgbClr val="2C0A2F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0" name="任意多边形: 形状 279"/>
            <p:cNvSpPr/>
            <p:nvPr/>
          </p:nvSpPr>
          <p:spPr>
            <a:xfrm>
              <a:off x="4888577" y="3727618"/>
              <a:ext cx="1118541" cy="1118540"/>
            </a:xfrm>
            <a:custGeom>
              <a:avLst/>
              <a:gdLst>
                <a:gd name="connsiteX0" fmla="*/ 559271 w 1118541"/>
                <a:gd name="connsiteY0" fmla="*/ 1081084 h 1118540"/>
                <a:gd name="connsiteX1" fmla="*/ 927748 w 1118541"/>
                <a:gd name="connsiteY1" fmla="*/ 927747 h 1118540"/>
                <a:gd name="connsiteX2" fmla="*/ 1081085 w 1118541"/>
                <a:gd name="connsiteY2" fmla="*/ 559270 h 1118540"/>
                <a:gd name="connsiteX3" fmla="*/ 927748 w 1118541"/>
                <a:gd name="connsiteY3" fmla="*/ 190793 h 1118540"/>
                <a:gd name="connsiteX4" fmla="*/ 559271 w 1118541"/>
                <a:gd name="connsiteY4" fmla="*/ 37456 h 1118540"/>
                <a:gd name="connsiteX5" fmla="*/ 190793 w 1118541"/>
                <a:gd name="connsiteY5" fmla="*/ 190793 h 1118540"/>
                <a:gd name="connsiteX6" fmla="*/ 37456 w 1118541"/>
                <a:gd name="connsiteY6" fmla="*/ 559270 h 1118540"/>
                <a:gd name="connsiteX7" fmla="*/ 190793 w 1118541"/>
                <a:gd name="connsiteY7" fmla="*/ 927747 h 1118540"/>
                <a:gd name="connsiteX8" fmla="*/ 559271 w 1118541"/>
                <a:gd name="connsiteY8" fmla="*/ 1081084 h 1118540"/>
                <a:gd name="connsiteX9" fmla="*/ 559271 w 1118541"/>
                <a:gd name="connsiteY9" fmla="*/ 1081084 h 1118540"/>
                <a:gd name="connsiteX10" fmla="*/ 954201 w 1118541"/>
                <a:gd name="connsiteY10" fmla="*/ 954201 h 1118540"/>
                <a:gd name="connsiteX11" fmla="*/ 559271 w 1118541"/>
                <a:gd name="connsiteY11" fmla="*/ 1118541 h 1118540"/>
                <a:gd name="connsiteX12" fmla="*/ 164340 w 1118541"/>
                <a:gd name="connsiteY12" fmla="*/ 954201 h 1118540"/>
                <a:gd name="connsiteX13" fmla="*/ 0 w 1118541"/>
                <a:gd name="connsiteY13" fmla="*/ 559270 h 1118540"/>
                <a:gd name="connsiteX14" fmla="*/ 164340 w 1118541"/>
                <a:gd name="connsiteY14" fmla="*/ 164340 h 1118540"/>
                <a:gd name="connsiteX15" fmla="*/ 559271 w 1118541"/>
                <a:gd name="connsiteY15" fmla="*/ 0 h 1118540"/>
                <a:gd name="connsiteX16" fmla="*/ 954201 w 1118541"/>
                <a:gd name="connsiteY16" fmla="*/ 164340 h 1118540"/>
                <a:gd name="connsiteX17" fmla="*/ 1118541 w 1118541"/>
                <a:gd name="connsiteY17" fmla="*/ 559270 h 1118540"/>
                <a:gd name="connsiteX18" fmla="*/ 954201 w 1118541"/>
                <a:gd name="connsiteY18" fmla="*/ 954201 h 1118540"/>
                <a:gd name="connsiteX19" fmla="*/ 954201 w 1118541"/>
                <a:gd name="connsiteY19" fmla="*/ 954201 h 1118540"/>
                <a:gd name="connsiteX20" fmla="*/ 698796 w 1118541"/>
                <a:gd name="connsiteY20" fmla="*/ 639802 h 1118540"/>
                <a:gd name="connsiteX21" fmla="*/ 685452 w 1118541"/>
                <a:gd name="connsiteY21" fmla="*/ 743275 h 1118540"/>
                <a:gd name="connsiteX22" fmla="*/ 748659 w 1118541"/>
                <a:gd name="connsiteY22" fmla="*/ 826147 h 1118540"/>
                <a:gd name="connsiteX23" fmla="*/ 748659 w 1118541"/>
                <a:gd name="connsiteY23" fmla="*/ 826147 h 1118540"/>
                <a:gd name="connsiteX24" fmla="*/ 852133 w 1118541"/>
                <a:gd name="connsiteY24" fmla="*/ 839491 h 1118540"/>
                <a:gd name="connsiteX25" fmla="*/ 935005 w 1118541"/>
                <a:gd name="connsiteY25" fmla="*/ 776283 h 1118540"/>
                <a:gd name="connsiteX26" fmla="*/ 935005 w 1118541"/>
                <a:gd name="connsiteY26" fmla="*/ 776283 h 1118540"/>
                <a:gd name="connsiteX27" fmla="*/ 698796 w 1118541"/>
                <a:gd name="connsiteY27" fmla="*/ 639802 h 1118540"/>
                <a:gd name="connsiteX28" fmla="*/ 698796 w 1118541"/>
                <a:gd name="connsiteY28" fmla="*/ 639802 h 1118540"/>
                <a:gd name="connsiteX29" fmla="*/ 649400 w 1118541"/>
                <a:gd name="connsiteY29" fmla="*/ 752873 h 1118540"/>
                <a:gd name="connsiteX30" fmla="*/ 666489 w 1118541"/>
                <a:gd name="connsiteY30" fmla="*/ 621308 h 1118540"/>
                <a:gd name="connsiteX31" fmla="*/ 666489 w 1118541"/>
                <a:gd name="connsiteY31" fmla="*/ 621308 h 1118540"/>
                <a:gd name="connsiteX32" fmla="*/ 771836 w 1118541"/>
                <a:gd name="connsiteY32" fmla="*/ 540542 h 1118540"/>
                <a:gd name="connsiteX33" fmla="*/ 902933 w 1118541"/>
                <a:gd name="connsiteY33" fmla="*/ 557398 h 1118540"/>
                <a:gd name="connsiteX34" fmla="*/ 903635 w 1118541"/>
                <a:gd name="connsiteY34" fmla="*/ 557632 h 1118540"/>
                <a:gd name="connsiteX35" fmla="*/ 984400 w 1118541"/>
                <a:gd name="connsiteY35" fmla="*/ 662978 h 1118540"/>
                <a:gd name="connsiteX36" fmla="*/ 967311 w 1118541"/>
                <a:gd name="connsiteY36" fmla="*/ 794543 h 1118540"/>
                <a:gd name="connsiteX37" fmla="*/ 967311 w 1118541"/>
                <a:gd name="connsiteY37" fmla="*/ 794543 h 1118540"/>
                <a:gd name="connsiteX38" fmla="*/ 861965 w 1118541"/>
                <a:gd name="connsiteY38" fmla="*/ 875308 h 1118540"/>
                <a:gd name="connsiteX39" fmla="*/ 730868 w 1118541"/>
                <a:gd name="connsiteY39" fmla="*/ 858453 h 1118540"/>
                <a:gd name="connsiteX40" fmla="*/ 730165 w 1118541"/>
                <a:gd name="connsiteY40" fmla="*/ 858219 h 1118540"/>
                <a:gd name="connsiteX41" fmla="*/ 649400 w 1118541"/>
                <a:gd name="connsiteY41" fmla="*/ 752873 h 1118540"/>
                <a:gd name="connsiteX42" fmla="*/ 649400 w 1118541"/>
                <a:gd name="connsiteY42" fmla="*/ 752873 h 1118540"/>
                <a:gd name="connsiteX43" fmla="*/ 934771 w 1118541"/>
                <a:gd name="connsiteY43" fmla="*/ 776049 h 1118540"/>
                <a:gd name="connsiteX44" fmla="*/ 948115 w 1118541"/>
                <a:gd name="connsiteY44" fmla="*/ 672576 h 1118540"/>
                <a:gd name="connsiteX45" fmla="*/ 884907 w 1118541"/>
                <a:gd name="connsiteY45" fmla="*/ 589704 h 1118540"/>
                <a:gd name="connsiteX46" fmla="*/ 884907 w 1118541"/>
                <a:gd name="connsiteY46" fmla="*/ 589704 h 1118540"/>
                <a:gd name="connsiteX47" fmla="*/ 781434 w 1118541"/>
                <a:gd name="connsiteY47" fmla="*/ 576360 h 1118540"/>
                <a:gd name="connsiteX48" fmla="*/ 698562 w 1118541"/>
                <a:gd name="connsiteY48" fmla="*/ 639567 h 1118540"/>
                <a:gd name="connsiteX49" fmla="*/ 698562 w 1118541"/>
                <a:gd name="connsiteY49" fmla="*/ 639567 h 1118540"/>
                <a:gd name="connsiteX50" fmla="*/ 934771 w 1118541"/>
                <a:gd name="connsiteY50" fmla="*/ 776049 h 1118540"/>
                <a:gd name="connsiteX51" fmla="*/ 934771 w 1118541"/>
                <a:gd name="connsiteY51" fmla="*/ 776049 h 1118540"/>
                <a:gd name="connsiteX52" fmla="*/ 559271 w 1118541"/>
                <a:gd name="connsiteY52" fmla="*/ 397974 h 1118540"/>
                <a:gd name="connsiteX53" fmla="*/ 559271 w 1118541"/>
                <a:gd name="connsiteY53" fmla="*/ 397974 h 1118540"/>
                <a:gd name="connsiteX54" fmla="*/ 655487 w 1118541"/>
                <a:gd name="connsiteY54" fmla="*/ 357942 h 1118540"/>
                <a:gd name="connsiteX55" fmla="*/ 695518 w 1118541"/>
                <a:gd name="connsiteY55" fmla="*/ 261726 h 1118540"/>
                <a:gd name="connsiteX56" fmla="*/ 695518 w 1118541"/>
                <a:gd name="connsiteY56" fmla="*/ 261726 h 1118540"/>
                <a:gd name="connsiteX57" fmla="*/ 655487 w 1118541"/>
                <a:gd name="connsiteY57" fmla="*/ 165510 h 1118540"/>
                <a:gd name="connsiteX58" fmla="*/ 559271 w 1118541"/>
                <a:gd name="connsiteY58" fmla="*/ 125479 h 1118540"/>
                <a:gd name="connsiteX59" fmla="*/ 559271 w 1118541"/>
                <a:gd name="connsiteY59" fmla="*/ 125479 h 1118540"/>
                <a:gd name="connsiteX60" fmla="*/ 463055 w 1118541"/>
                <a:gd name="connsiteY60" fmla="*/ 165510 h 1118540"/>
                <a:gd name="connsiteX61" fmla="*/ 423023 w 1118541"/>
                <a:gd name="connsiteY61" fmla="*/ 261726 h 1118540"/>
                <a:gd name="connsiteX62" fmla="*/ 423023 w 1118541"/>
                <a:gd name="connsiteY62" fmla="*/ 261726 h 1118540"/>
                <a:gd name="connsiteX63" fmla="*/ 463055 w 1118541"/>
                <a:gd name="connsiteY63" fmla="*/ 357942 h 1118540"/>
                <a:gd name="connsiteX64" fmla="*/ 559271 w 1118541"/>
                <a:gd name="connsiteY64" fmla="*/ 397974 h 1118540"/>
                <a:gd name="connsiteX65" fmla="*/ 559271 w 1118541"/>
                <a:gd name="connsiteY65" fmla="*/ 397974 h 1118540"/>
                <a:gd name="connsiteX66" fmla="*/ 559271 w 1118541"/>
                <a:gd name="connsiteY66" fmla="*/ 435430 h 1118540"/>
                <a:gd name="connsiteX67" fmla="*/ 559271 w 1118541"/>
                <a:gd name="connsiteY67" fmla="*/ 435430 h 1118540"/>
                <a:gd name="connsiteX68" fmla="*/ 436601 w 1118541"/>
                <a:gd name="connsiteY68" fmla="*/ 384396 h 1118540"/>
                <a:gd name="connsiteX69" fmla="*/ 385567 w 1118541"/>
                <a:gd name="connsiteY69" fmla="*/ 261726 h 1118540"/>
                <a:gd name="connsiteX70" fmla="*/ 385567 w 1118541"/>
                <a:gd name="connsiteY70" fmla="*/ 261726 h 1118540"/>
                <a:gd name="connsiteX71" fmla="*/ 436601 w 1118541"/>
                <a:gd name="connsiteY71" fmla="*/ 139057 h 1118540"/>
                <a:gd name="connsiteX72" fmla="*/ 559271 w 1118541"/>
                <a:gd name="connsiteY72" fmla="*/ 88022 h 1118540"/>
                <a:gd name="connsiteX73" fmla="*/ 559271 w 1118541"/>
                <a:gd name="connsiteY73" fmla="*/ 88022 h 1118540"/>
                <a:gd name="connsiteX74" fmla="*/ 681940 w 1118541"/>
                <a:gd name="connsiteY74" fmla="*/ 139057 h 1118540"/>
                <a:gd name="connsiteX75" fmla="*/ 732975 w 1118541"/>
                <a:gd name="connsiteY75" fmla="*/ 261726 h 1118540"/>
                <a:gd name="connsiteX76" fmla="*/ 732975 w 1118541"/>
                <a:gd name="connsiteY76" fmla="*/ 261726 h 1118540"/>
                <a:gd name="connsiteX77" fmla="*/ 681940 w 1118541"/>
                <a:gd name="connsiteY77" fmla="*/ 384396 h 1118540"/>
                <a:gd name="connsiteX78" fmla="*/ 559271 w 1118541"/>
                <a:gd name="connsiteY78" fmla="*/ 435430 h 1118540"/>
                <a:gd name="connsiteX79" fmla="*/ 559271 w 1118541"/>
                <a:gd name="connsiteY79" fmla="*/ 435430 h 1118540"/>
                <a:gd name="connsiteX80" fmla="*/ 451818 w 1118541"/>
                <a:gd name="connsiteY80" fmla="*/ 621308 h 1118540"/>
                <a:gd name="connsiteX81" fmla="*/ 468907 w 1118541"/>
                <a:gd name="connsiteY81" fmla="*/ 752873 h 1118540"/>
                <a:gd name="connsiteX82" fmla="*/ 388142 w 1118541"/>
                <a:gd name="connsiteY82" fmla="*/ 858219 h 1118540"/>
                <a:gd name="connsiteX83" fmla="*/ 387439 w 1118541"/>
                <a:gd name="connsiteY83" fmla="*/ 858453 h 1118540"/>
                <a:gd name="connsiteX84" fmla="*/ 256342 w 1118541"/>
                <a:gd name="connsiteY84" fmla="*/ 875308 h 1118540"/>
                <a:gd name="connsiteX85" fmla="*/ 150996 w 1118541"/>
                <a:gd name="connsiteY85" fmla="*/ 794543 h 1118540"/>
                <a:gd name="connsiteX86" fmla="*/ 150996 w 1118541"/>
                <a:gd name="connsiteY86" fmla="*/ 794543 h 1118540"/>
                <a:gd name="connsiteX87" fmla="*/ 133907 w 1118541"/>
                <a:gd name="connsiteY87" fmla="*/ 662978 h 1118540"/>
                <a:gd name="connsiteX88" fmla="*/ 214672 w 1118541"/>
                <a:gd name="connsiteY88" fmla="*/ 557632 h 1118540"/>
                <a:gd name="connsiteX89" fmla="*/ 215374 w 1118541"/>
                <a:gd name="connsiteY89" fmla="*/ 557398 h 1118540"/>
                <a:gd name="connsiteX90" fmla="*/ 346472 w 1118541"/>
                <a:gd name="connsiteY90" fmla="*/ 540542 h 1118540"/>
                <a:gd name="connsiteX91" fmla="*/ 451818 w 1118541"/>
                <a:gd name="connsiteY91" fmla="*/ 621308 h 1118540"/>
                <a:gd name="connsiteX92" fmla="*/ 451818 w 1118541"/>
                <a:gd name="connsiteY92" fmla="*/ 621308 h 1118540"/>
                <a:gd name="connsiteX93" fmla="*/ 451818 w 1118541"/>
                <a:gd name="connsiteY93" fmla="*/ 621308 h 1118540"/>
                <a:gd name="connsiteX94" fmla="*/ 433089 w 1118541"/>
                <a:gd name="connsiteY94" fmla="*/ 743275 h 1118540"/>
                <a:gd name="connsiteX95" fmla="*/ 419746 w 1118541"/>
                <a:gd name="connsiteY95" fmla="*/ 639802 h 1118540"/>
                <a:gd name="connsiteX96" fmla="*/ 419746 w 1118541"/>
                <a:gd name="connsiteY96" fmla="*/ 639802 h 1118540"/>
                <a:gd name="connsiteX97" fmla="*/ 336873 w 1118541"/>
                <a:gd name="connsiteY97" fmla="*/ 576594 h 1118540"/>
                <a:gd name="connsiteX98" fmla="*/ 233634 w 1118541"/>
                <a:gd name="connsiteY98" fmla="*/ 589938 h 1118540"/>
                <a:gd name="connsiteX99" fmla="*/ 233634 w 1118541"/>
                <a:gd name="connsiteY99" fmla="*/ 589938 h 1118540"/>
                <a:gd name="connsiteX100" fmla="*/ 170427 w 1118541"/>
                <a:gd name="connsiteY100" fmla="*/ 672810 h 1118540"/>
                <a:gd name="connsiteX101" fmla="*/ 183770 w 1118541"/>
                <a:gd name="connsiteY101" fmla="*/ 776283 h 1118540"/>
                <a:gd name="connsiteX102" fmla="*/ 183770 w 1118541"/>
                <a:gd name="connsiteY102" fmla="*/ 776283 h 1118540"/>
                <a:gd name="connsiteX103" fmla="*/ 266643 w 1118541"/>
                <a:gd name="connsiteY103" fmla="*/ 839491 h 1118540"/>
                <a:gd name="connsiteX104" fmla="*/ 370116 w 1118541"/>
                <a:gd name="connsiteY104" fmla="*/ 826147 h 1118540"/>
                <a:gd name="connsiteX105" fmla="*/ 370116 w 1118541"/>
                <a:gd name="connsiteY105" fmla="*/ 826147 h 1118540"/>
                <a:gd name="connsiteX106" fmla="*/ 433089 w 1118541"/>
                <a:gd name="connsiteY106" fmla="*/ 743275 h 1118540"/>
                <a:gd name="connsiteX107" fmla="*/ 433089 w 1118541"/>
                <a:gd name="connsiteY107" fmla="*/ 743275 h 1118540"/>
                <a:gd name="connsiteX108" fmla="*/ 183536 w 1118541"/>
                <a:gd name="connsiteY108" fmla="*/ 776049 h 1118540"/>
                <a:gd name="connsiteX109" fmla="*/ 183536 w 1118541"/>
                <a:gd name="connsiteY109" fmla="*/ 776049 h 1118540"/>
                <a:gd name="connsiteX110" fmla="*/ 183536 w 1118541"/>
                <a:gd name="connsiteY110" fmla="*/ 776049 h 1118540"/>
                <a:gd name="connsiteX111" fmla="*/ 183536 w 1118541"/>
                <a:gd name="connsiteY111" fmla="*/ 776049 h 1118540"/>
                <a:gd name="connsiteX112" fmla="*/ 419746 w 1118541"/>
                <a:gd name="connsiteY112" fmla="*/ 639802 h 1118540"/>
                <a:gd name="connsiteX113" fmla="*/ 419746 w 1118541"/>
                <a:gd name="connsiteY113" fmla="*/ 639802 h 1118540"/>
                <a:gd name="connsiteX114" fmla="*/ 419746 w 1118541"/>
                <a:gd name="connsiteY114" fmla="*/ 639802 h 1118540"/>
                <a:gd name="connsiteX115" fmla="*/ 419746 w 1118541"/>
                <a:gd name="connsiteY115" fmla="*/ 639802 h 1118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118541" h="1118540">
                  <a:moveTo>
                    <a:pt x="559271" y="1081084"/>
                  </a:moveTo>
                  <a:cubicBezTo>
                    <a:pt x="702775" y="1081084"/>
                    <a:pt x="833170" y="1022325"/>
                    <a:pt x="927748" y="927747"/>
                  </a:cubicBezTo>
                  <a:cubicBezTo>
                    <a:pt x="1022325" y="833170"/>
                    <a:pt x="1081085" y="702775"/>
                    <a:pt x="1081085" y="559270"/>
                  </a:cubicBezTo>
                  <a:cubicBezTo>
                    <a:pt x="1081085" y="415766"/>
                    <a:pt x="1022325" y="285371"/>
                    <a:pt x="927748" y="190793"/>
                  </a:cubicBezTo>
                  <a:cubicBezTo>
                    <a:pt x="833170" y="95982"/>
                    <a:pt x="702775" y="37456"/>
                    <a:pt x="559271" y="37456"/>
                  </a:cubicBezTo>
                  <a:cubicBezTo>
                    <a:pt x="415766" y="37456"/>
                    <a:pt x="285371" y="96216"/>
                    <a:pt x="190793" y="190793"/>
                  </a:cubicBezTo>
                  <a:cubicBezTo>
                    <a:pt x="95982" y="285371"/>
                    <a:pt x="37456" y="415766"/>
                    <a:pt x="37456" y="559270"/>
                  </a:cubicBezTo>
                  <a:cubicBezTo>
                    <a:pt x="37456" y="702775"/>
                    <a:pt x="96216" y="833170"/>
                    <a:pt x="190793" y="927747"/>
                  </a:cubicBezTo>
                  <a:cubicBezTo>
                    <a:pt x="285371" y="1022325"/>
                    <a:pt x="415766" y="1081084"/>
                    <a:pt x="559271" y="1081084"/>
                  </a:cubicBezTo>
                  <a:lnTo>
                    <a:pt x="559271" y="1081084"/>
                  </a:lnTo>
                  <a:close/>
                  <a:moveTo>
                    <a:pt x="954201" y="954201"/>
                  </a:moveTo>
                  <a:cubicBezTo>
                    <a:pt x="852835" y="1055567"/>
                    <a:pt x="713076" y="1118541"/>
                    <a:pt x="559271" y="1118541"/>
                  </a:cubicBezTo>
                  <a:cubicBezTo>
                    <a:pt x="405465" y="1118541"/>
                    <a:pt x="265706" y="1055567"/>
                    <a:pt x="164340" y="954201"/>
                  </a:cubicBezTo>
                  <a:cubicBezTo>
                    <a:pt x="62974" y="852835"/>
                    <a:pt x="0" y="713076"/>
                    <a:pt x="0" y="559270"/>
                  </a:cubicBezTo>
                  <a:cubicBezTo>
                    <a:pt x="0" y="405465"/>
                    <a:pt x="62974" y="265706"/>
                    <a:pt x="164340" y="164340"/>
                  </a:cubicBezTo>
                  <a:cubicBezTo>
                    <a:pt x="265706" y="62974"/>
                    <a:pt x="405465" y="0"/>
                    <a:pt x="559271" y="0"/>
                  </a:cubicBezTo>
                  <a:cubicBezTo>
                    <a:pt x="713076" y="0"/>
                    <a:pt x="852835" y="62974"/>
                    <a:pt x="954201" y="164340"/>
                  </a:cubicBezTo>
                  <a:cubicBezTo>
                    <a:pt x="1055568" y="265706"/>
                    <a:pt x="1118541" y="405465"/>
                    <a:pt x="1118541" y="559270"/>
                  </a:cubicBezTo>
                  <a:cubicBezTo>
                    <a:pt x="1118541" y="713076"/>
                    <a:pt x="1055568" y="852835"/>
                    <a:pt x="954201" y="954201"/>
                  </a:cubicBezTo>
                  <a:lnTo>
                    <a:pt x="954201" y="954201"/>
                  </a:lnTo>
                  <a:close/>
                  <a:moveTo>
                    <a:pt x="698796" y="639802"/>
                  </a:moveTo>
                  <a:cubicBezTo>
                    <a:pt x="680067" y="672108"/>
                    <a:pt x="676322" y="709330"/>
                    <a:pt x="685452" y="743275"/>
                  </a:cubicBezTo>
                  <a:cubicBezTo>
                    <a:pt x="694582" y="776986"/>
                    <a:pt x="716353" y="807419"/>
                    <a:pt x="748659" y="826147"/>
                  </a:cubicBezTo>
                  <a:lnTo>
                    <a:pt x="748659" y="826147"/>
                  </a:lnTo>
                  <a:cubicBezTo>
                    <a:pt x="780966" y="844875"/>
                    <a:pt x="818188" y="848621"/>
                    <a:pt x="852133" y="839491"/>
                  </a:cubicBezTo>
                  <a:cubicBezTo>
                    <a:pt x="885843" y="830361"/>
                    <a:pt x="916277" y="808589"/>
                    <a:pt x="935005" y="776283"/>
                  </a:cubicBezTo>
                  <a:lnTo>
                    <a:pt x="935005" y="776283"/>
                  </a:lnTo>
                  <a:lnTo>
                    <a:pt x="698796" y="639802"/>
                  </a:lnTo>
                  <a:lnTo>
                    <a:pt x="698796" y="639802"/>
                  </a:lnTo>
                  <a:close/>
                  <a:moveTo>
                    <a:pt x="649400" y="752873"/>
                  </a:moveTo>
                  <a:cubicBezTo>
                    <a:pt x="637929" y="710032"/>
                    <a:pt x="642611" y="662744"/>
                    <a:pt x="666489" y="621308"/>
                  </a:cubicBezTo>
                  <a:lnTo>
                    <a:pt x="666489" y="621308"/>
                  </a:lnTo>
                  <a:cubicBezTo>
                    <a:pt x="690368" y="579871"/>
                    <a:pt x="728995" y="552013"/>
                    <a:pt x="771836" y="540542"/>
                  </a:cubicBezTo>
                  <a:cubicBezTo>
                    <a:pt x="814442" y="529071"/>
                    <a:pt x="861731" y="533753"/>
                    <a:pt x="902933" y="557398"/>
                  </a:cubicBezTo>
                  <a:lnTo>
                    <a:pt x="903635" y="557632"/>
                  </a:lnTo>
                  <a:cubicBezTo>
                    <a:pt x="945071" y="581510"/>
                    <a:pt x="972695" y="620137"/>
                    <a:pt x="984400" y="662978"/>
                  </a:cubicBezTo>
                  <a:cubicBezTo>
                    <a:pt x="995872" y="705818"/>
                    <a:pt x="991189" y="753107"/>
                    <a:pt x="967311" y="794543"/>
                  </a:cubicBezTo>
                  <a:lnTo>
                    <a:pt x="967311" y="794543"/>
                  </a:lnTo>
                  <a:cubicBezTo>
                    <a:pt x="943433" y="835979"/>
                    <a:pt x="904806" y="863838"/>
                    <a:pt x="861965" y="875308"/>
                  </a:cubicBezTo>
                  <a:cubicBezTo>
                    <a:pt x="819358" y="886780"/>
                    <a:pt x="772070" y="882097"/>
                    <a:pt x="730868" y="858453"/>
                  </a:cubicBezTo>
                  <a:lnTo>
                    <a:pt x="730165" y="858219"/>
                  </a:lnTo>
                  <a:cubicBezTo>
                    <a:pt x="688729" y="834341"/>
                    <a:pt x="660871" y="795714"/>
                    <a:pt x="649400" y="752873"/>
                  </a:cubicBezTo>
                  <a:lnTo>
                    <a:pt x="649400" y="752873"/>
                  </a:lnTo>
                  <a:close/>
                  <a:moveTo>
                    <a:pt x="934771" y="776049"/>
                  </a:moveTo>
                  <a:cubicBezTo>
                    <a:pt x="953499" y="743743"/>
                    <a:pt x="957245" y="706521"/>
                    <a:pt x="948115" y="672576"/>
                  </a:cubicBezTo>
                  <a:cubicBezTo>
                    <a:pt x="938985" y="638865"/>
                    <a:pt x="917213" y="608432"/>
                    <a:pt x="884907" y="589704"/>
                  </a:cubicBezTo>
                  <a:lnTo>
                    <a:pt x="884907" y="589704"/>
                  </a:lnTo>
                  <a:cubicBezTo>
                    <a:pt x="852601" y="570976"/>
                    <a:pt x="815379" y="567230"/>
                    <a:pt x="781434" y="576360"/>
                  </a:cubicBezTo>
                  <a:cubicBezTo>
                    <a:pt x="747723" y="585490"/>
                    <a:pt x="717290" y="607261"/>
                    <a:pt x="698562" y="639567"/>
                  </a:cubicBezTo>
                  <a:lnTo>
                    <a:pt x="698562" y="639567"/>
                  </a:lnTo>
                  <a:lnTo>
                    <a:pt x="934771" y="776049"/>
                  </a:lnTo>
                  <a:lnTo>
                    <a:pt x="934771" y="776049"/>
                  </a:lnTo>
                  <a:close/>
                  <a:moveTo>
                    <a:pt x="559271" y="397974"/>
                  </a:moveTo>
                  <a:lnTo>
                    <a:pt x="559271" y="397974"/>
                  </a:lnTo>
                  <a:cubicBezTo>
                    <a:pt x="596727" y="397974"/>
                    <a:pt x="630672" y="382757"/>
                    <a:pt x="655487" y="357942"/>
                  </a:cubicBezTo>
                  <a:cubicBezTo>
                    <a:pt x="680067" y="333362"/>
                    <a:pt x="695518" y="299183"/>
                    <a:pt x="695518" y="261726"/>
                  </a:cubicBezTo>
                  <a:lnTo>
                    <a:pt x="695518" y="261726"/>
                  </a:lnTo>
                  <a:cubicBezTo>
                    <a:pt x="695518" y="224270"/>
                    <a:pt x="680067" y="190325"/>
                    <a:pt x="655487" y="165510"/>
                  </a:cubicBezTo>
                  <a:cubicBezTo>
                    <a:pt x="630906" y="140930"/>
                    <a:pt x="596727" y="125479"/>
                    <a:pt x="559271" y="125479"/>
                  </a:cubicBezTo>
                  <a:lnTo>
                    <a:pt x="559271" y="125479"/>
                  </a:lnTo>
                  <a:cubicBezTo>
                    <a:pt x="521814" y="125479"/>
                    <a:pt x="487869" y="140930"/>
                    <a:pt x="463055" y="165510"/>
                  </a:cubicBezTo>
                  <a:cubicBezTo>
                    <a:pt x="438474" y="190091"/>
                    <a:pt x="423023" y="224270"/>
                    <a:pt x="423023" y="261726"/>
                  </a:cubicBezTo>
                  <a:lnTo>
                    <a:pt x="423023" y="261726"/>
                  </a:lnTo>
                  <a:cubicBezTo>
                    <a:pt x="423023" y="299183"/>
                    <a:pt x="438474" y="333128"/>
                    <a:pt x="463055" y="357942"/>
                  </a:cubicBezTo>
                  <a:cubicBezTo>
                    <a:pt x="487635" y="382757"/>
                    <a:pt x="521814" y="397974"/>
                    <a:pt x="559271" y="397974"/>
                  </a:cubicBezTo>
                  <a:lnTo>
                    <a:pt x="559271" y="397974"/>
                  </a:lnTo>
                  <a:close/>
                  <a:moveTo>
                    <a:pt x="559271" y="435430"/>
                  </a:moveTo>
                  <a:lnTo>
                    <a:pt x="559271" y="435430"/>
                  </a:lnTo>
                  <a:cubicBezTo>
                    <a:pt x="511514" y="435430"/>
                    <a:pt x="468205" y="416000"/>
                    <a:pt x="436601" y="384396"/>
                  </a:cubicBezTo>
                  <a:cubicBezTo>
                    <a:pt x="405231" y="353026"/>
                    <a:pt x="385567" y="309483"/>
                    <a:pt x="385567" y="261726"/>
                  </a:cubicBezTo>
                  <a:lnTo>
                    <a:pt x="385567" y="261726"/>
                  </a:lnTo>
                  <a:cubicBezTo>
                    <a:pt x="385567" y="213970"/>
                    <a:pt x="404997" y="170661"/>
                    <a:pt x="436601" y="139057"/>
                  </a:cubicBezTo>
                  <a:cubicBezTo>
                    <a:pt x="467971" y="107687"/>
                    <a:pt x="511514" y="88022"/>
                    <a:pt x="559271" y="88022"/>
                  </a:cubicBezTo>
                  <a:lnTo>
                    <a:pt x="559271" y="88022"/>
                  </a:lnTo>
                  <a:cubicBezTo>
                    <a:pt x="607027" y="88022"/>
                    <a:pt x="650336" y="107453"/>
                    <a:pt x="681940" y="139057"/>
                  </a:cubicBezTo>
                  <a:cubicBezTo>
                    <a:pt x="713310" y="170426"/>
                    <a:pt x="732975" y="213970"/>
                    <a:pt x="732975" y="261726"/>
                  </a:cubicBezTo>
                  <a:lnTo>
                    <a:pt x="732975" y="261726"/>
                  </a:lnTo>
                  <a:cubicBezTo>
                    <a:pt x="732975" y="309483"/>
                    <a:pt x="713544" y="352792"/>
                    <a:pt x="681940" y="384396"/>
                  </a:cubicBezTo>
                  <a:cubicBezTo>
                    <a:pt x="650336" y="415766"/>
                    <a:pt x="607027" y="435430"/>
                    <a:pt x="559271" y="435430"/>
                  </a:cubicBezTo>
                  <a:lnTo>
                    <a:pt x="559271" y="435430"/>
                  </a:lnTo>
                  <a:close/>
                  <a:moveTo>
                    <a:pt x="451818" y="621308"/>
                  </a:moveTo>
                  <a:cubicBezTo>
                    <a:pt x="475696" y="662744"/>
                    <a:pt x="480612" y="710032"/>
                    <a:pt x="468907" y="752873"/>
                  </a:cubicBezTo>
                  <a:cubicBezTo>
                    <a:pt x="457436" y="795714"/>
                    <a:pt x="429578" y="834341"/>
                    <a:pt x="388142" y="858219"/>
                  </a:cubicBezTo>
                  <a:lnTo>
                    <a:pt x="387439" y="858453"/>
                  </a:lnTo>
                  <a:cubicBezTo>
                    <a:pt x="346237" y="882097"/>
                    <a:pt x="299183" y="886780"/>
                    <a:pt x="256342" y="875308"/>
                  </a:cubicBezTo>
                  <a:cubicBezTo>
                    <a:pt x="213501" y="863838"/>
                    <a:pt x="174874" y="835979"/>
                    <a:pt x="150996" y="794543"/>
                  </a:cubicBezTo>
                  <a:lnTo>
                    <a:pt x="150996" y="794543"/>
                  </a:lnTo>
                  <a:cubicBezTo>
                    <a:pt x="127118" y="753107"/>
                    <a:pt x="122201" y="705818"/>
                    <a:pt x="133907" y="662978"/>
                  </a:cubicBezTo>
                  <a:cubicBezTo>
                    <a:pt x="145378" y="620137"/>
                    <a:pt x="173236" y="581510"/>
                    <a:pt x="214672" y="557632"/>
                  </a:cubicBezTo>
                  <a:lnTo>
                    <a:pt x="215374" y="557398"/>
                  </a:lnTo>
                  <a:cubicBezTo>
                    <a:pt x="256576" y="533753"/>
                    <a:pt x="303631" y="529071"/>
                    <a:pt x="346472" y="540542"/>
                  </a:cubicBezTo>
                  <a:cubicBezTo>
                    <a:pt x="389312" y="552013"/>
                    <a:pt x="427939" y="579871"/>
                    <a:pt x="451818" y="621308"/>
                  </a:cubicBezTo>
                  <a:lnTo>
                    <a:pt x="451818" y="621308"/>
                  </a:lnTo>
                  <a:lnTo>
                    <a:pt x="451818" y="621308"/>
                  </a:lnTo>
                  <a:close/>
                  <a:moveTo>
                    <a:pt x="433089" y="743275"/>
                  </a:moveTo>
                  <a:cubicBezTo>
                    <a:pt x="442219" y="709564"/>
                    <a:pt x="438474" y="672342"/>
                    <a:pt x="419746" y="639802"/>
                  </a:cubicBezTo>
                  <a:lnTo>
                    <a:pt x="419746" y="639802"/>
                  </a:lnTo>
                  <a:cubicBezTo>
                    <a:pt x="401017" y="607495"/>
                    <a:pt x="370818" y="585724"/>
                    <a:pt x="336873" y="576594"/>
                  </a:cubicBezTo>
                  <a:cubicBezTo>
                    <a:pt x="303163" y="567464"/>
                    <a:pt x="265940" y="571210"/>
                    <a:pt x="233634" y="589938"/>
                  </a:cubicBezTo>
                  <a:lnTo>
                    <a:pt x="233634" y="589938"/>
                  </a:lnTo>
                  <a:cubicBezTo>
                    <a:pt x="201094" y="608666"/>
                    <a:pt x="179322" y="638865"/>
                    <a:pt x="170427" y="672810"/>
                  </a:cubicBezTo>
                  <a:cubicBezTo>
                    <a:pt x="161297" y="706521"/>
                    <a:pt x="165042" y="743743"/>
                    <a:pt x="183770" y="776283"/>
                  </a:cubicBezTo>
                  <a:lnTo>
                    <a:pt x="183770" y="776283"/>
                  </a:lnTo>
                  <a:cubicBezTo>
                    <a:pt x="202499" y="808589"/>
                    <a:pt x="232698" y="830361"/>
                    <a:pt x="266643" y="839491"/>
                  </a:cubicBezTo>
                  <a:cubicBezTo>
                    <a:pt x="300587" y="848621"/>
                    <a:pt x="337576" y="844875"/>
                    <a:pt x="370116" y="826147"/>
                  </a:cubicBezTo>
                  <a:lnTo>
                    <a:pt x="370116" y="826147"/>
                  </a:lnTo>
                  <a:cubicBezTo>
                    <a:pt x="402188" y="807185"/>
                    <a:pt x="423959" y="776986"/>
                    <a:pt x="433089" y="743275"/>
                  </a:cubicBezTo>
                  <a:lnTo>
                    <a:pt x="433089" y="743275"/>
                  </a:lnTo>
                  <a:close/>
                  <a:moveTo>
                    <a:pt x="183536" y="776049"/>
                  </a:moveTo>
                  <a:lnTo>
                    <a:pt x="183536" y="776049"/>
                  </a:lnTo>
                  <a:lnTo>
                    <a:pt x="183536" y="776049"/>
                  </a:lnTo>
                  <a:lnTo>
                    <a:pt x="183536" y="776049"/>
                  </a:lnTo>
                  <a:close/>
                  <a:moveTo>
                    <a:pt x="419746" y="639802"/>
                  </a:moveTo>
                  <a:lnTo>
                    <a:pt x="419746" y="639802"/>
                  </a:lnTo>
                  <a:lnTo>
                    <a:pt x="419746" y="639802"/>
                  </a:lnTo>
                  <a:lnTo>
                    <a:pt x="419746" y="639802"/>
                  </a:lnTo>
                  <a:close/>
                </a:path>
              </a:pathLst>
            </a:custGeom>
            <a:solidFill>
              <a:srgbClr val="0B3E75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1" name="任意多边形: 形状 280"/>
            <p:cNvSpPr/>
            <p:nvPr/>
          </p:nvSpPr>
          <p:spPr>
            <a:xfrm>
              <a:off x="5397749" y="4236556"/>
              <a:ext cx="100195" cy="100195"/>
            </a:xfrm>
            <a:custGeom>
              <a:avLst/>
              <a:gdLst>
                <a:gd name="connsiteX0" fmla="*/ 50098 w 100195"/>
                <a:gd name="connsiteY0" fmla="*/ 100196 h 100195"/>
                <a:gd name="connsiteX1" fmla="*/ 50098 w 100195"/>
                <a:gd name="connsiteY1" fmla="*/ 100196 h 100195"/>
                <a:gd name="connsiteX2" fmla="*/ 100196 w 100195"/>
                <a:gd name="connsiteY2" fmla="*/ 50098 h 100195"/>
                <a:gd name="connsiteX3" fmla="*/ 100196 w 100195"/>
                <a:gd name="connsiteY3" fmla="*/ 50098 h 100195"/>
                <a:gd name="connsiteX4" fmla="*/ 50098 w 100195"/>
                <a:gd name="connsiteY4" fmla="*/ 0 h 100195"/>
                <a:gd name="connsiteX5" fmla="*/ 50098 w 100195"/>
                <a:gd name="connsiteY5" fmla="*/ 0 h 100195"/>
                <a:gd name="connsiteX6" fmla="*/ 0 w 100195"/>
                <a:gd name="connsiteY6" fmla="*/ 50098 h 100195"/>
                <a:gd name="connsiteX7" fmla="*/ 0 w 100195"/>
                <a:gd name="connsiteY7" fmla="*/ 50098 h 100195"/>
                <a:gd name="connsiteX8" fmla="*/ 50098 w 100195"/>
                <a:gd name="connsiteY8" fmla="*/ 100196 h 100195"/>
                <a:gd name="connsiteX9" fmla="*/ 50098 w 100195"/>
                <a:gd name="connsiteY9" fmla="*/ 100196 h 100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195" h="100195">
                  <a:moveTo>
                    <a:pt x="50098" y="100196"/>
                  </a:moveTo>
                  <a:lnTo>
                    <a:pt x="50098" y="100196"/>
                  </a:lnTo>
                  <a:cubicBezTo>
                    <a:pt x="77488" y="100196"/>
                    <a:pt x="100196" y="77722"/>
                    <a:pt x="100196" y="50098"/>
                  </a:cubicBezTo>
                  <a:lnTo>
                    <a:pt x="100196" y="50098"/>
                  </a:lnTo>
                  <a:cubicBezTo>
                    <a:pt x="100196" y="22708"/>
                    <a:pt x="77722" y="0"/>
                    <a:pt x="50098" y="0"/>
                  </a:cubicBezTo>
                  <a:lnTo>
                    <a:pt x="50098" y="0"/>
                  </a:lnTo>
                  <a:cubicBezTo>
                    <a:pt x="22708" y="0"/>
                    <a:pt x="0" y="22474"/>
                    <a:pt x="0" y="50098"/>
                  </a:cubicBezTo>
                  <a:lnTo>
                    <a:pt x="0" y="50098"/>
                  </a:lnTo>
                  <a:cubicBezTo>
                    <a:pt x="0" y="77722"/>
                    <a:pt x="22474" y="100196"/>
                    <a:pt x="50098" y="100196"/>
                  </a:cubicBezTo>
                  <a:lnTo>
                    <a:pt x="50098" y="100196"/>
                  </a:lnTo>
                  <a:close/>
                </a:path>
              </a:pathLst>
            </a:custGeom>
            <a:solidFill>
              <a:srgbClr val="FFFFFF"/>
            </a:solidFill>
            <a:ln w="23409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grpSp>
        <p:nvGrpSpPr>
          <p:cNvPr id="283" name="图形 281"/>
          <p:cNvGrpSpPr/>
          <p:nvPr/>
        </p:nvGrpSpPr>
        <p:grpSpPr>
          <a:xfrm>
            <a:off x="7027501" y="3749112"/>
            <a:ext cx="1080703" cy="1080703"/>
            <a:chOff x="7027501" y="3749112"/>
            <a:chExt cx="1080703" cy="1080703"/>
          </a:xfrm>
        </p:grpSpPr>
        <p:sp>
          <p:nvSpPr>
            <p:cNvPr id="284" name="任意多边形: 形状 283"/>
            <p:cNvSpPr/>
            <p:nvPr/>
          </p:nvSpPr>
          <p:spPr>
            <a:xfrm>
              <a:off x="7045512" y="3767123"/>
              <a:ext cx="1039501" cy="1039726"/>
            </a:xfrm>
            <a:custGeom>
              <a:avLst/>
              <a:gdLst>
                <a:gd name="connsiteX0" fmla="*/ 136214 w 1039501"/>
                <a:gd name="connsiteY0" fmla="*/ 1039726 h 1039726"/>
                <a:gd name="connsiteX1" fmla="*/ 903288 w 1039501"/>
                <a:gd name="connsiteY1" fmla="*/ 1039726 h 1039726"/>
                <a:gd name="connsiteX2" fmla="*/ 1039501 w 1039501"/>
                <a:gd name="connsiteY2" fmla="*/ 903513 h 1039726"/>
                <a:gd name="connsiteX3" fmla="*/ 1039501 w 1039501"/>
                <a:gd name="connsiteY3" fmla="*/ 136214 h 1039726"/>
                <a:gd name="connsiteX4" fmla="*/ 903288 w 1039501"/>
                <a:gd name="connsiteY4" fmla="*/ 0 h 1039726"/>
                <a:gd name="connsiteX5" fmla="*/ 136214 w 1039501"/>
                <a:gd name="connsiteY5" fmla="*/ 0 h 1039726"/>
                <a:gd name="connsiteX6" fmla="*/ 0 w 1039501"/>
                <a:gd name="connsiteY6" fmla="*/ 136214 h 1039726"/>
                <a:gd name="connsiteX7" fmla="*/ 0 w 1039501"/>
                <a:gd name="connsiteY7" fmla="*/ 903288 h 1039726"/>
                <a:gd name="connsiteX8" fmla="*/ 136214 w 1039501"/>
                <a:gd name="connsiteY8" fmla="*/ 1039726 h 1039726"/>
                <a:gd name="connsiteX9" fmla="*/ 136214 w 1039501"/>
                <a:gd name="connsiteY9" fmla="*/ 1039726 h 1039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39501" h="1039726">
                  <a:moveTo>
                    <a:pt x="136214" y="1039726"/>
                  </a:moveTo>
                  <a:lnTo>
                    <a:pt x="903288" y="1039726"/>
                  </a:lnTo>
                  <a:cubicBezTo>
                    <a:pt x="978261" y="1039726"/>
                    <a:pt x="1039501" y="978487"/>
                    <a:pt x="1039501" y="903513"/>
                  </a:cubicBezTo>
                  <a:lnTo>
                    <a:pt x="1039501" y="136214"/>
                  </a:lnTo>
                  <a:cubicBezTo>
                    <a:pt x="1039501" y="61240"/>
                    <a:pt x="978261" y="0"/>
                    <a:pt x="903288" y="0"/>
                  </a:cubicBezTo>
                  <a:lnTo>
                    <a:pt x="136214" y="0"/>
                  </a:lnTo>
                  <a:cubicBezTo>
                    <a:pt x="61240" y="0"/>
                    <a:pt x="0" y="61240"/>
                    <a:pt x="0" y="136214"/>
                  </a:cubicBezTo>
                  <a:lnTo>
                    <a:pt x="0" y="903288"/>
                  </a:lnTo>
                  <a:cubicBezTo>
                    <a:pt x="0" y="978261"/>
                    <a:pt x="61240" y="1039726"/>
                    <a:pt x="136214" y="1039726"/>
                  </a:cubicBezTo>
                  <a:lnTo>
                    <a:pt x="136214" y="1039726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5" name="任意多边形: 形状 284"/>
            <p:cNvSpPr/>
            <p:nvPr/>
          </p:nvSpPr>
          <p:spPr>
            <a:xfrm>
              <a:off x="7027501" y="3749112"/>
              <a:ext cx="1075524" cy="1075749"/>
            </a:xfrm>
            <a:custGeom>
              <a:avLst/>
              <a:gdLst>
                <a:gd name="connsiteX0" fmla="*/ 154225 w 1075524"/>
                <a:gd name="connsiteY0" fmla="*/ 1039726 h 1075749"/>
                <a:gd name="connsiteX1" fmla="*/ 921299 w 1075524"/>
                <a:gd name="connsiteY1" fmla="*/ 1039726 h 1075749"/>
                <a:gd name="connsiteX2" fmla="*/ 1004829 w 1075524"/>
                <a:gd name="connsiteY2" fmla="*/ 1005054 h 1075749"/>
                <a:gd name="connsiteX3" fmla="*/ 1039501 w 1075524"/>
                <a:gd name="connsiteY3" fmla="*/ 921524 h 1075749"/>
                <a:gd name="connsiteX4" fmla="*/ 1039501 w 1075524"/>
                <a:gd name="connsiteY4" fmla="*/ 154225 h 1075749"/>
                <a:gd name="connsiteX5" fmla="*/ 1004829 w 1075524"/>
                <a:gd name="connsiteY5" fmla="*/ 70696 h 1075749"/>
                <a:gd name="connsiteX6" fmla="*/ 921299 w 1075524"/>
                <a:gd name="connsiteY6" fmla="*/ 36023 h 1075749"/>
                <a:gd name="connsiteX7" fmla="*/ 154225 w 1075524"/>
                <a:gd name="connsiteY7" fmla="*/ 36023 h 1075749"/>
                <a:gd name="connsiteX8" fmla="*/ 70696 w 1075524"/>
                <a:gd name="connsiteY8" fmla="*/ 70696 h 1075749"/>
                <a:gd name="connsiteX9" fmla="*/ 36023 w 1075524"/>
                <a:gd name="connsiteY9" fmla="*/ 154225 h 1075749"/>
                <a:gd name="connsiteX10" fmla="*/ 36023 w 1075524"/>
                <a:gd name="connsiteY10" fmla="*/ 921299 h 1075749"/>
                <a:gd name="connsiteX11" fmla="*/ 70696 w 1075524"/>
                <a:gd name="connsiteY11" fmla="*/ 1004829 h 1075749"/>
                <a:gd name="connsiteX12" fmla="*/ 154225 w 1075524"/>
                <a:gd name="connsiteY12" fmla="*/ 1039726 h 1075749"/>
                <a:gd name="connsiteX13" fmla="*/ 154225 w 1075524"/>
                <a:gd name="connsiteY13" fmla="*/ 1039726 h 1075749"/>
                <a:gd name="connsiteX14" fmla="*/ 921299 w 1075524"/>
                <a:gd name="connsiteY14" fmla="*/ 1075750 h 1075749"/>
                <a:gd name="connsiteX15" fmla="*/ 154225 w 1075524"/>
                <a:gd name="connsiteY15" fmla="*/ 1075750 h 1075749"/>
                <a:gd name="connsiteX16" fmla="*/ 45254 w 1075524"/>
                <a:gd name="connsiteY16" fmla="*/ 1030495 h 1075749"/>
                <a:gd name="connsiteX17" fmla="*/ 0 w 1075524"/>
                <a:gd name="connsiteY17" fmla="*/ 921299 h 1075749"/>
                <a:gd name="connsiteX18" fmla="*/ 0 w 1075524"/>
                <a:gd name="connsiteY18" fmla="*/ 154225 h 1075749"/>
                <a:gd name="connsiteX19" fmla="*/ 45254 w 1075524"/>
                <a:gd name="connsiteY19" fmla="*/ 45254 h 1075749"/>
                <a:gd name="connsiteX20" fmla="*/ 154225 w 1075524"/>
                <a:gd name="connsiteY20" fmla="*/ 0 h 1075749"/>
                <a:gd name="connsiteX21" fmla="*/ 921299 w 1075524"/>
                <a:gd name="connsiteY21" fmla="*/ 0 h 1075749"/>
                <a:gd name="connsiteX22" fmla="*/ 1030270 w 1075524"/>
                <a:gd name="connsiteY22" fmla="*/ 45254 h 1075749"/>
                <a:gd name="connsiteX23" fmla="*/ 1075525 w 1075524"/>
                <a:gd name="connsiteY23" fmla="*/ 154225 h 1075749"/>
                <a:gd name="connsiteX24" fmla="*/ 1075525 w 1075524"/>
                <a:gd name="connsiteY24" fmla="*/ 921299 h 1075749"/>
                <a:gd name="connsiteX25" fmla="*/ 1030270 w 1075524"/>
                <a:gd name="connsiteY25" fmla="*/ 1030270 h 1075749"/>
                <a:gd name="connsiteX26" fmla="*/ 921299 w 1075524"/>
                <a:gd name="connsiteY26" fmla="*/ 1075750 h 1075749"/>
                <a:gd name="connsiteX27" fmla="*/ 921299 w 1075524"/>
                <a:gd name="connsiteY27" fmla="*/ 1075750 h 107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075524" h="1075749">
                  <a:moveTo>
                    <a:pt x="154225" y="1039726"/>
                  </a:moveTo>
                  <a:lnTo>
                    <a:pt x="921299" y="1039726"/>
                  </a:lnTo>
                  <a:cubicBezTo>
                    <a:pt x="953946" y="1039726"/>
                    <a:pt x="983440" y="1026443"/>
                    <a:pt x="1004829" y="1005054"/>
                  </a:cubicBezTo>
                  <a:cubicBezTo>
                    <a:pt x="1026218" y="983665"/>
                    <a:pt x="1039501" y="953946"/>
                    <a:pt x="1039501" y="921524"/>
                  </a:cubicBezTo>
                  <a:lnTo>
                    <a:pt x="1039501" y="154225"/>
                  </a:lnTo>
                  <a:cubicBezTo>
                    <a:pt x="1039501" y="121804"/>
                    <a:pt x="1026218" y="92085"/>
                    <a:pt x="1004829" y="70696"/>
                  </a:cubicBezTo>
                  <a:cubicBezTo>
                    <a:pt x="983440" y="49307"/>
                    <a:pt x="953720" y="36023"/>
                    <a:pt x="921299" y="36023"/>
                  </a:cubicBezTo>
                  <a:lnTo>
                    <a:pt x="154225" y="36023"/>
                  </a:lnTo>
                  <a:cubicBezTo>
                    <a:pt x="121579" y="36023"/>
                    <a:pt x="92085" y="49307"/>
                    <a:pt x="70696" y="70696"/>
                  </a:cubicBezTo>
                  <a:cubicBezTo>
                    <a:pt x="49307" y="92085"/>
                    <a:pt x="36023" y="121804"/>
                    <a:pt x="36023" y="154225"/>
                  </a:cubicBezTo>
                  <a:lnTo>
                    <a:pt x="36023" y="921299"/>
                  </a:lnTo>
                  <a:cubicBezTo>
                    <a:pt x="36023" y="953720"/>
                    <a:pt x="49307" y="983440"/>
                    <a:pt x="70696" y="1004829"/>
                  </a:cubicBezTo>
                  <a:cubicBezTo>
                    <a:pt x="92085" y="1026443"/>
                    <a:pt x="121804" y="1039726"/>
                    <a:pt x="154225" y="1039726"/>
                  </a:cubicBezTo>
                  <a:lnTo>
                    <a:pt x="154225" y="1039726"/>
                  </a:lnTo>
                  <a:close/>
                  <a:moveTo>
                    <a:pt x="921299" y="1075750"/>
                  </a:moveTo>
                  <a:lnTo>
                    <a:pt x="154225" y="1075750"/>
                  </a:lnTo>
                  <a:cubicBezTo>
                    <a:pt x="111673" y="1075750"/>
                    <a:pt x="73173" y="1058414"/>
                    <a:pt x="45254" y="1030495"/>
                  </a:cubicBezTo>
                  <a:cubicBezTo>
                    <a:pt x="17336" y="1002352"/>
                    <a:pt x="0" y="963852"/>
                    <a:pt x="0" y="921299"/>
                  </a:cubicBezTo>
                  <a:lnTo>
                    <a:pt x="0" y="154225"/>
                  </a:lnTo>
                  <a:cubicBezTo>
                    <a:pt x="0" y="111898"/>
                    <a:pt x="17336" y="73173"/>
                    <a:pt x="45254" y="45254"/>
                  </a:cubicBezTo>
                  <a:cubicBezTo>
                    <a:pt x="73173" y="17336"/>
                    <a:pt x="111898" y="0"/>
                    <a:pt x="154225" y="0"/>
                  </a:cubicBezTo>
                  <a:lnTo>
                    <a:pt x="921299" y="0"/>
                  </a:lnTo>
                  <a:cubicBezTo>
                    <a:pt x="963852" y="0"/>
                    <a:pt x="1002352" y="17336"/>
                    <a:pt x="1030270" y="45254"/>
                  </a:cubicBezTo>
                  <a:cubicBezTo>
                    <a:pt x="1058188" y="73173"/>
                    <a:pt x="1075525" y="111898"/>
                    <a:pt x="1075525" y="154225"/>
                  </a:cubicBezTo>
                  <a:lnTo>
                    <a:pt x="1075525" y="921299"/>
                  </a:lnTo>
                  <a:cubicBezTo>
                    <a:pt x="1075525" y="963852"/>
                    <a:pt x="1058188" y="1002352"/>
                    <a:pt x="1030270" y="1030270"/>
                  </a:cubicBezTo>
                  <a:cubicBezTo>
                    <a:pt x="1002352" y="1058188"/>
                    <a:pt x="963852" y="1075750"/>
                    <a:pt x="921299" y="1075750"/>
                  </a:cubicBezTo>
                  <a:lnTo>
                    <a:pt x="921299" y="1075750"/>
                  </a:lnTo>
                  <a:close/>
                </a:path>
              </a:pathLst>
            </a:custGeom>
            <a:solidFill>
              <a:srgbClr val="0B3E75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6" name="任意多边形: 形状 285"/>
            <p:cNvSpPr/>
            <p:nvPr/>
          </p:nvSpPr>
          <p:spPr>
            <a:xfrm>
              <a:off x="7270659" y="3897933"/>
              <a:ext cx="210061" cy="210286"/>
            </a:xfrm>
            <a:custGeom>
              <a:avLst/>
              <a:gdLst>
                <a:gd name="connsiteX0" fmla="*/ 0 w 210061"/>
                <a:gd name="connsiteY0" fmla="*/ 0 h 210286"/>
                <a:gd name="connsiteX1" fmla="*/ 210062 w 210061"/>
                <a:gd name="connsiteY1" fmla="*/ 0 h 210286"/>
                <a:gd name="connsiteX2" fmla="*/ 210062 w 210061"/>
                <a:gd name="connsiteY2" fmla="*/ 210287 h 210286"/>
                <a:gd name="connsiteX3" fmla="*/ 0 w 210061"/>
                <a:gd name="connsiteY3" fmla="*/ 210287 h 210286"/>
                <a:gd name="connsiteX4" fmla="*/ 0 w 210061"/>
                <a:gd name="connsiteY4" fmla="*/ 0 h 21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286">
                  <a:moveTo>
                    <a:pt x="0" y="0"/>
                  </a:moveTo>
                  <a:lnTo>
                    <a:pt x="210062" y="0"/>
                  </a:lnTo>
                  <a:lnTo>
                    <a:pt x="210062" y="210287"/>
                  </a:lnTo>
                  <a:lnTo>
                    <a:pt x="0" y="21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7" name="任意多边形: 形状 286"/>
            <p:cNvSpPr/>
            <p:nvPr/>
          </p:nvSpPr>
          <p:spPr>
            <a:xfrm>
              <a:off x="7252647" y="3879922"/>
              <a:ext cx="246085" cy="246310"/>
            </a:xfrm>
            <a:custGeom>
              <a:avLst/>
              <a:gdLst>
                <a:gd name="connsiteX0" fmla="*/ 18012 w 246085"/>
                <a:gd name="connsiteY0" fmla="*/ 225 h 246310"/>
                <a:gd name="connsiteX1" fmla="*/ 228073 w 246085"/>
                <a:gd name="connsiteY1" fmla="*/ 225 h 246310"/>
                <a:gd name="connsiteX2" fmla="*/ 246085 w 246085"/>
                <a:gd name="connsiteY2" fmla="*/ 225 h 246310"/>
                <a:gd name="connsiteX3" fmla="*/ 246085 w 246085"/>
                <a:gd name="connsiteY3" fmla="*/ 18237 h 246310"/>
                <a:gd name="connsiteX4" fmla="*/ 246085 w 246085"/>
                <a:gd name="connsiteY4" fmla="*/ 228299 h 246310"/>
                <a:gd name="connsiteX5" fmla="*/ 246085 w 246085"/>
                <a:gd name="connsiteY5" fmla="*/ 246310 h 246310"/>
                <a:gd name="connsiteX6" fmla="*/ 228073 w 246085"/>
                <a:gd name="connsiteY6" fmla="*/ 246310 h 246310"/>
                <a:gd name="connsiteX7" fmla="*/ 18012 w 246085"/>
                <a:gd name="connsiteY7" fmla="*/ 246310 h 246310"/>
                <a:gd name="connsiteX8" fmla="*/ 0 w 246085"/>
                <a:gd name="connsiteY8" fmla="*/ 246310 h 246310"/>
                <a:gd name="connsiteX9" fmla="*/ 0 w 246085"/>
                <a:gd name="connsiteY9" fmla="*/ 228299 h 246310"/>
                <a:gd name="connsiteX10" fmla="*/ 0 w 246085"/>
                <a:gd name="connsiteY10" fmla="*/ 18012 h 246310"/>
                <a:gd name="connsiteX11" fmla="*/ 0 w 246085"/>
                <a:gd name="connsiteY11" fmla="*/ 0 h 246310"/>
                <a:gd name="connsiteX12" fmla="*/ 18012 w 246085"/>
                <a:gd name="connsiteY12" fmla="*/ 0 h 246310"/>
                <a:gd name="connsiteX13" fmla="*/ 18012 w 246085"/>
                <a:gd name="connsiteY13" fmla="*/ 225 h 246310"/>
                <a:gd name="connsiteX14" fmla="*/ 210287 w 246085"/>
                <a:gd name="connsiteY14" fmla="*/ 36023 h 246310"/>
                <a:gd name="connsiteX15" fmla="*/ 36023 w 246085"/>
                <a:gd name="connsiteY15" fmla="*/ 36023 h 246310"/>
                <a:gd name="connsiteX16" fmla="*/ 36023 w 246085"/>
                <a:gd name="connsiteY16" fmla="*/ 210287 h 246310"/>
                <a:gd name="connsiteX17" fmla="*/ 210287 w 246085"/>
                <a:gd name="connsiteY17" fmla="*/ 210287 h 246310"/>
                <a:gd name="connsiteX18" fmla="*/ 210287 w 246085"/>
                <a:gd name="connsiteY18" fmla="*/ 36023 h 246310"/>
                <a:gd name="connsiteX19" fmla="*/ 210287 w 246085"/>
                <a:gd name="connsiteY19" fmla="*/ 36023 h 24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310">
                  <a:moveTo>
                    <a:pt x="18012" y="225"/>
                  </a:moveTo>
                  <a:lnTo>
                    <a:pt x="228073" y="225"/>
                  </a:lnTo>
                  <a:lnTo>
                    <a:pt x="246085" y="225"/>
                  </a:lnTo>
                  <a:lnTo>
                    <a:pt x="246085" y="18237"/>
                  </a:lnTo>
                  <a:lnTo>
                    <a:pt x="246085" y="228299"/>
                  </a:lnTo>
                  <a:lnTo>
                    <a:pt x="246085" y="246310"/>
                  </a:lnTo>
                  <a:lnTo>
                    <a:pt x="228073" y="246310"/>
                  </a:lnTo>
                  <a:lnTo>
                    <a:pt x="18012" y="246310"/>
                  </a:lnTo>
                  <a:lnTo>
                    <a:pt x="0" y="246310"/>
                  </a:lnTo>
                  <a:lnTo>
                    <a:pt x="0" y="228299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225"/>
                  </a:lnTo>
                  <a:close/>
                  <a:moveTo>
                    <a:pt x="210287" y="36023"/>
                  </a:moveTo>
                  <a:lnTo>
                    <a:pt x="36023" y="36023"/>
                  </a:lnTo>
                  <a:lnTo>
                    <a:pt x="36023" y="210287"/>
                  </a:lnTo>
                  <a:lnTo>
                    <a:pt x="210287" y="210287"/>
                  </a:lnTo>
                  <a:lnTo>
                    <a:pt x="210287" y="36023"/>
                  </a:lnTo>
                  <a:lnTo>
                    <a:pt x="210287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" name="任意多边形: 形状 63"/>
            <p:cNvSpPr/>
            <p:nvPr/>
          </p:nvSpPr>
          <p:spPr>
            <a:xfrm>
              <a:off x="7252647" y="4176439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" name="任意多边形: 形状 65"/>
            <p:cNvSpPr/>
            <p:nvPr/>
          </p:nvSpPr>
          <p:spPr>
            <a:xfrm>
              <a:off x="7252647" y="4227548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" name="任意多边形: 形状 66"/>
            <p:cNvSpPr/>
            <p:nvPr/>
          </p:nvSpPr>
          <p:spPr>
            <a:xfrm>
              <a:off x="7258050" y="3885325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" name="任意多边形: 形状 67"/>
            <p:cNvSpPr/>
            <p:nvPr/>
          </p:nvSpPr>
          <p:spPr>
            <a:xfrm>
              <a:off x="7258050" y="3885325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" name="任意多边形: 形状 68"/>
            <p:cNvSpPr/>
            <p:nvPr/>
          </p:nvSpPr>
          <p:spPr>
            <a:xfrm>
              <a:off x="7649805" y="3897933"/>
              <a:ext cx="210061" cy="210286"/>
            </a:xfrm>
            <a:custGeom>
              <a:avLst/>
              <a:gdLst>
                <a:gd name="connsiteX0" fmla="*/ 0 w 210061"/>
                <a:gd name="connsiteY0" fmla="*/ 0 h 210286"/>
                <a:gd name="connsiteX1" fmla="*/ 210062 w 210061"/>
                <a:gd name="connsiteY1" fmla="*/ 0 h 210286"/>
                <a:gd name="connsiteX2" fmla="*/ 210062 w 210061"/>
                <a:gd name="connsiteY2" fmla="*/ 210287 h 210286"/>
                <a:gd name="connsiteX3" fmla="*/ 0 w 210061"/>
                <a:gd name="connsiteY3" fmla="*/ 210287 h 210286"/>
                <a:gd name="connsiteX4" fmla="*/ 0 w 210061"/>
                <a:gd name="connsiteY4" fmla="*/ 0 h 21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286">
                  <a:moveTo>
                    <a:pt x="0" y="0"/>
                  </a:moveTo>
                  <a:lnTo>
                    <a:pt x="210062" y="0"/>
                  </a:lnTo>
                  <a:lnTo>
                    <a:pt x="210062" y="210287"/>
                  </a:lnTo>
                  <a:lnTo>
                    <a:pt x="0" y="210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" name="任意多边形: 形状 69"/>
            <p:cNvSpPr/>
            <p:nvPr/>
          </p:nvSpPr>
          <p:spPr>
            <a:xfrm>
              <a:off x="7631794" y="3879922"/>
              <a:ext cx="246085" cy="246310"/>
            </a:xfrm>
            <a:custGeom>
              <a:avLst/>
              <a:gdLst>
                <a:gd name="connsiteX0" fmla="*/ 18012 w 246085"/>
                <a:gd name="connsiteY0" fmla="*/ 225 h 246310"/>
                <a:gd name="connsiteX1" fmla="*/ 228073 w 246085"/>
                <a:gd name="connsiteY1" fmla="*/ 225 h 246310"/>
                <a:gd name="connsiteX2" fmla="*/ 246085 w 246085"/>
                <a:gd name="connsiteY2" fmla="*/ 225 h 246310"/>
                <a:gd name="connsiteX3" fmla="*/ 246085 w 246085"/>
                <a:gd name="connsiteY3" fmla="*/ 18237 h 246310"/>
                <a:gd name="connsiteX4" fmla="*/ 246085 w 246085"/>
                <a:gd name="connsiteY4" fmla="*/ 228299 h 246310"/>
                <a:gd name="connsiteX5" fmla="*/ 246085 w 246085"/>
                <a:gd name="connsiteY5" fmla="*/ 246310 h 246310"/>
                <a:gd name="connsiteX6" fmla="*/ 228073 w 246085"/>
                <a:gd name="connsiteY6" fmla="*/ 246310 h 246310"/>
                <a:gd name="connsiteX7" fmla="*/ 18012 w 246085"/>
                <a:gd name="connsiteY7" fmla="*/ 246310 h 246310"/>
                <a:gd name="connsiteX8" fmla="*/ 0 w 246085"/>
                <a:gd name="connsiteY8" fmla="*/ 246310 h 246310"/>
                <a:gd name="connsiteX9" fmla="*/ 0 w 246085"/>
                <a:gd name="connsiteY9" fmla="*/ 228299 h 246310"/>
                <a:gd name="connsiteX10" fmla="*/ 0 w 246085"/>
                <a:gd name="connsiteY10" fmla="*/ 18012 h 246310"/>
                <a:gd name="connsiteX11" fmla="*/ 0 w 246085"/>
                <a:gd name="connsiteY11" fmla="*/ 0 h 246310"/>
                <a:gd name="connsiteX12" fmla="*/ 18012 w 246085"/>
                <a:gd name="connsiteY12" fmla="*/ 0 h 246310"/>
                <a:gd name="connsiteX13" fmla="*/ 18012 w 246085"/>
                <a:gd name="connsiteY13" fmla="*/ 225 h 246310"/>
                <a:gd name="connsiteX14" fmla="*/ 210287 w 246085"/>
                <a:gd name="connsiteY14" fmla="*/ 36023 h 246310"/>
                <a:gd name="connsiteX15" fmla="*/ 36023 w 246085"/>
                <a:gd name="connsiteY15" fmla="*/ 36023 h 246310"/>
                <a:gd name="connsiteX16" fmla="*/ 36023 w 246085"/>
                <a:gd name="connsiteY16" fmla="*/ 210287 h 246310"/>
                <a:gd name="connsiteX17" fmla="*/ 210287 w 246085"/>
                <a:gd name="connsiteY17" fmla="*/ 210287 h 246310"/>
                <a:gd name="connsiteX18" fmla="*/ 210287 w 246085"/>
                <a:gd name="connsiteY18" fmla="*/ 36023 h 246310"/>
                <a:gd name="connsiteX19" fmla="*/ 210287 w 246085"/>
                <a:gd name="connsiteY19" fmla="*/ 36023 h 246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310">
                  <a:moveTo>
                    <a:pt x="18012" y="225"/>
                  </a:moveTo>
                  <a:lnTo>
                    <a:pt x="228073" y="225"/>
                  </a:lnTo>
                  <a:lnTo>
                    <a:pt x="246085" y="225"/>
                  </a:lnTo>
                  <a:lnTo>
                    <a:pt x="246085" y="18237"/>
                  </a:lnTo>
                  <a:lnTo>
                    <a:pt x="246085" y="228299"/>
                  </a:lnTo>
                  <a:lnTo>
                    <a:pt x="246085" y="246310"/>
                  </a:lnTo>
                  <a:lnTo>
                    <a:pt x="228073" y="246310"/>
                  </a:lnTo>
                  <a:lnTo>
                    <a:pt x="18012" y="246310"/>
                  </a:lnTo>
                  <a:lnTo>
                    <a:pt x="0" y="246310"/>
                  </a:lnTo>
                  <a:lnTo>
                    <a:pt x="0" y="228299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225"/>
                  </a:lnTo>
                  <a:close/>
                  <a:moveTo>
                    <a:pt x="210287" y="36023"/>
                  </a:moveTo>
                  <a:lnTo>
                    <a:pt x="36023" y="36023"/>
                  </a:lnTo>
                  <a:lnTo>
                    <a:pt x="36023" y="210287"/>
                  </a:lnTo>
                  <a:lnTo>
                    <a:pt x="210287" y="210287"/>
                  </a:lnTo>
                  <a:lnTo>
                    <a:pt x="210287" y="36023"/>
                  </a:lnTo>
                  <a:lnTo>
                    <a:pt x="210287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" name="任意多边形: 形状 70"/>
            <p:cNvSpPr/>
            <p:nvPr/>
          </p:nvSpPr>
          <p:spPr>
            <a:xfrm>
              <a:off x="7631794" y="4176439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" name="任意多边形: 形状 71"/>
            <p:cNvSpPr/>
            <p:nvPr/>
          </p:nvSpPr>
          <p:spPr>
            <a:xfrm>
              <a:off x="7631794" y="4227548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" name="任意多边形: 形状 76"/>
            <p:cNvSpPr/>
            <p:nvPr/>
          </p:nvSpPr>
          <p:spPr>
            <a:xfrm>
              <a:off x="7637197" y="3885325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" name="任意多边形: 形状 77"/>
            <p:cNvSpPr/>
            <p:nvPr/>
          </p:nvSpPr>
          <p:spPr>
            <a:xfrm>
              <a:off x="7637197" y="3885325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" name="任意多边形: 形状 78"/>
            <p:cNvSpPr/>
            <p:nvPr/>
          </p:nvSpPr>
          <p:spPr>
            <a:xfrm>
              <a:off x="7270659" y="4328413"/>
              <a:ext cx="210061" cy="210061"/>
            </a:xfrm>
            <a:custGeom>
              <a:avLst/>
              <a:gdLst>
                <a:gd name="connsiteX0" fmla="*/ 0 w 210061"/>
                <a:gd name="connsiteY0" fmla="*/ 0 h 210061"/>
                <a:gd name="connsiteX1" fmla="*/ 210062 w 210061"/>
                <a:gd name="connsiteY1" fmla="*/ 0 h 210061"/>
                <a:gd name="connsiteX2" fmla="*/ 210062 w 210061"/>
                <a:gd name="connsiteY2" fmla="*/ 210062 h 210061"/>
                <a:gd name="connsiteX3" fmla="*/ 0 w 210061"/>
                <a:gd name="connsiteY3" fmla="*/ 210062 h 210061"/>
                <a:gd name="connsiteX4" fmla="*/ 0 w 210061"/>
                <a:gd name="connsiteY4" fmla="*/ 0 h 21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061">
                  <a:moveTo>
                    <a:pt x="0" y="0"/>
                  </a:moveTo>
                  <a:lnTo>
                    <a:pt x="210062" y="0"/>
                  </a:lnTo>
                  <a:lnTo>
                    <a:pt x="210062" y="210062"/>
                  </a:lnTo>
                  <a:lnTo>
                    <a:pt x="0" y="2100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" name="任意多边形: 形状 79"/>
            <p:cNvSpPr/>
            <p:nvPr/>
          </p:nvSpPr>
          <p:spPr>
            <a:xfrm>
              <a:off x="7252647" y="4310402"/>
              <a:ext cx="246085" cy="246085"/>
            </a:xfrm>
            <a:custGeom>
              <a:avLst/>
              <a:gdLst>
                <a:gd name="connsiteX0" fmla="*/ 18012 w 246085"/>
                <a:gd name="connsiteY0" fmla="*/ 0 h 246085"/>
                <a:gd name="connsiteX1" fmla="*/ 228073 w 246085"/>
                <a:gd name="connsiteY1" fmla="*/ 0 h 246085"/>
                <a:gd name="connsiteX2" fmla="*/ 246085 w 246085"/>
                <a:gd name="connsiteY2" fmla="*/ 0 h 246085"/>
                <a:gd name="connsiteX3" fmla="*/ 246085 w 246085"/>
                <a:gd name="connsiteY3" fmla="*/ 18012 h 246085"/>
                <a:gd name="connsiteX4" fmla="*/ 246085 w 246085"/>
                <a:gd name="connsiteY4" fmla="*/ 228073 h 246085"/>
                <a:gd name="connsiteX5" fmla="*/ 246085 w 246085"/>
                <a:gd name="connsiteY5" fmla="*/ 246085 h 246085"/>
                <a:gd name="connsiteX6" fmla="*/ 228073 w 246085"/>
                <a:gd name="connsiteY6" fmla="*/ 246085 h 246085"/>
                <a:gd name="connsiteX7" fmla="*/ 18012 w 246085"/>
                <a:gd name="connsiteY7" fmla="*/ 246085 h 246085"/>
                <a:gd name="connsiteX8" fmla="*/ 0 w 246085"/>
                <a:gd name="connsiteY8" fmla="*/ 246085 h 246085"/>
                <a:gd name="connsiteX9" fmla="*/ 0 w 246085"/>
                <a:gd name="connsiteY9" fmla="*/ 228073 h 246085"/>
                <a:gd name="connsiteX10" fmla="*/ 0 w 246085"/>
                <a:gd name="connsiteY10" fmla="*/ 18012 h 246085"/>
                <a:gd name="connsiteX11" fmla="*/ 0 w 246085"/>
                <a:gd name="connsiteY11" fmla="*/ 0 h 246085"/>
                <a:gd name="connsiteX12" fmla="*/ 18012 w 246085"/>
                <a:gd name="connsiteY12" fmla="*/ 0 h 246085"/>
                <a:gd name="connsiteX13" fmla="*/ 18012 w 246085"/>
                <a:gd name="connsiteY13" fmla="*/ 0 h 246085"/>
                <a:gd name="connsiteX14" fmla="*/ 210287 w 246085"/>
                <a:gd name="connsiteY14" fmla="*/ 35798 h 246085"/>
                <a:gd name="connsiteX15" fmla="*/ 36023 w 246085"/>
                <a:gd name="connsiteY15" fmla="*/ 35798 h 246085"/>
                <a:gd name="connsiteX16" fmla="*/ 36023 w 246085"/>
                <a:gd name="connsiteY16" fmla="*/ 210062 h 246085"/>
                <a:gd name="connsiteX17" fmla="*/ 210287 w 246085"/>
                <a:gd name="connsiteY17" fmla="*/ 210062 h 246085"/>
                <a:gd name="connsiteX18" fmla="*/ 210287 w 246085"/>
                <a:gd name="connsiteY18" fmla="*/ 35798 h 246085"/>
                <a:gd name="connsiteX19" fmla="*/ 210287 w 246085"/>
                <a:gd name="connsiteY19" fmla="*/ 35798 h 246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085">
                  <a:moveTo>
                    <a:pt x="18012" y="0"/>
                  </a:moveTo>
                  <a:lnTo>
                    <a:pt x="228073" y="0"/>
                  </a:lnTo>
                  <a:lnTo>
                    <a:pt x="246085" y="0"/>
                  </a:lnTo>
                  <a:lnTo>
                    <a:pt x="246085" y="18012"/>
                  </a:lnTo>
                  <a:lnTo>
                    <a:pt x="246085" y="228073"/>
                  </a:lnTo>
                  <a:lnTo>
                    <a:pt x="246085" y="246085"/>
                  </a:lnTo>
                  <a:lnTo>
                    <a:pt x="228073" y="246085"/>
                  </a:lnTo>
                  <a:lnTo>
                    <a:pt x="18012" y="246085"/>
                  </a:lnTo>
                  <a:lnTo>
                    <a:pt x="0" y="246085"/>
                  </a:lnTo>
                  <a:lnTo>
                    <a:pt x="0" y="228073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0"/>
                  </a:lnTo>
                  <a:close/>
                  <a:moveTo>
                    <a:pt x="210287" y="35798"/>
                  </a:moveTo>
                  <a:lnTo>
                    <a:pt x="36023" y="35798"/>
                  </a:lnTo>
                  <a:lnTo>
                    <a:pt x="36023" y="210062"/>
                  </a:lnTo>
                  <a:lnTo>
                    <a:pt x="210287" y="210062"/>
                  </a:lnTo>
                  <a:lnTo>
                    <a:pt x="210287" y="35798"/>
                  </a:lnTo>
                  <a:lnTo>
                    <a:pt x="210287" y="35798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7252647" y="4606694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7252647" y="4657803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7258050" y="4315580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4" name="任意多边形: 形状 83"/>
            <p:cNvSpPr/>
            <p:nvPr/>
          </p:nvSpPr>
          <p:spPr>
            <a:xfrm>
              <a:off x="7258050" y="4315580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5" name="任意多边形: 形状 84"/>
            <p:cNvSpPr/>
            <p:nvPr/>
          </p:nvSpPr>
          <p:spPr>
            <a:xfrm>
              <a:off x="7649805" y="4328413"/>
              <a:ext cx="210061" cy="210061"/>
            </a:xfrm>
            <a:custGeom>
              <a:avLst/>
              <a:gdLst>
                <a:gd name="connsiteX0" fmla="*/ 0 w 210061"/>
                <a:gd name="connsiteY0" fmla="*/ 0 h 210061"/>
                <a:gd name="connsiteX1" fmla="*/ 210062 w 210061"/>
                <a:gd name="connsiteY1" fmla="*/ 0 h 210061"/>
                <a:gd name="connsiteX2" fmla="*/ 210062 w 210061"/>
                <a:gd name="connsiteY2" fmla="*/ 210062 h 210061"/>
                <a:gd name="connsiteX3" fmla="*/ 0 w 210061"/>
                <a:gd name="connsiteY3" fmla="*/ 210062 h 210061"/>
                <a:gd name="connsiteX4" fmla="*/ 0 w 210061"/>
                <a:gd name="connsiteY4" fmla="*/ 0 h 21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061" h="210061">
                  <a:moveTo>
                    <a:pt x="0" y="0"/>
                  </a:moveTo>
                  <a:lnTo>
                    <a:pt x="210062" y="0"/>
                  </a:lnTo>
                  <a:lnTo>
                    <a:pt x="210062" y="210062"/>
                  </a:lnTo>
                  <a:lnTo>
                    <a:pt x="0" y="2100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6" name="任意多边形: 形状 85"/>
            <p:cNvSpPr/>
            <p:nvPr/>
          </p:nvSpPr>
          <p:spPr>
            <a:xfrm>
              <a:off x="7631794" y="4310402"/>
              <a:ext cx="246085" cy="246085"/>
            </a:xfrm>
            <a:custGeom>
              <a:avLst/>
              <a:gdLst>
                <a:gd name="connsiteX0" fmla="*/ 18012 w 246085"/>
                <a:gd name="connsiteY0" fmla="*/ 0 h 246085"/>
                <a:gd name="connsiteX1" fmla="*/ 228073 w 246085"/>
                <a:gd name="connsiteY1" fmla="*/ 0 h 246085"/>
                <a:gd name="connsiteX2" fmla="*/ 246085 w 246085"/>
                <a:gd name="connsiteY2" fmla="*/ 0 h 246085"/>
                <a:gd name="connsiteX3" fmla="*/ 246085 w 246085"/>
                <a:gd name="connsiteY3" fmla="*/ 18012 h 246085"/>
                <a:gd name="connsiteX4" fmla="*/ 246085 w 246085"/>
                <a:gd name="connsiteY4" fmla="*/ 228073 h 246085"/>
                <a:gd name="connsiteX5" fmla="*/ 246085 w 246085"/>
                <a:gd name="connsiteY5" fmla="*/ 246085 h 246085"/>
                <a:gd name="connsiteX6" fmla="*/ 228073 w 246085"/>
                <a:gd name="connsiteY6" fmla="*/ 246085 h 246085"/>
                <a:gd name="connsiteX7" fmla="*/ 18012 w 246085"/>
                <a:gd name="connsiteY7" fmla="*/ 246085 h 246085"/>
                <a:gd name="connsiteX8" fmla="*/ 0 w 246085"/>
                <a:gd name="connsiteY8" fmla="*/ 246085 h 246085"/>
                <a:gd name="connsiteX9" fmla="*/ 0 w 246085"/>
                <a:gd name="connsiteY9" fmla="*/ 228073 h 246085"/>
                <a:gd name="connsiteX10" fmla="*/ 0 w 246085"/>
                <a:gd name="connsiteY10" fmla="*/ 18012 h 246085"/>
                <a:gd name="connsiteX11" fmla="*/ 0 w 246085"/>
                <a:gd name="connsiteY11" fmla="*/ 0 h 246085"/>
                <a:gd name="connsiteX12" fmla="*/ 18012 w 246085"/>
                <a:gd name="connsiteY12" fmla="*/ 0 h 246085"/>
                <a:gd name="connsiteX13" fmla="*/ 18012 w 246085"/>
                <a:gd name="connsiteY13" fmla="*/ 0 h 246085"/>
                <a:gd name="connsiteX14" fmla="*/ 210287 w 246085"/>
                <a:gd name="connsiteY14" fmla="*/ 35798 h 246085"/>
                <a:gd name="connsiteX15" fmla="*/ 36023 w 246085"/>
                <a:gd name="connsiteY15" fmla="*/ 35798 h 246085"/>
                <a:gd name="connsiteX16" fmla="*/ 36023 w 246085"/>
                <a:gd name="connsiteY16" fmla="*/ 210062 h 246085"/>
                <a:gd name="connsiteX17" fmla="*/ 210287 w 246085"/>
                <a:gd name="connsiteY17" fmla="*/ 210062 h 246085"/>
                <a:gd name="connsiteX18" fmla="*/ 210287 w 246085"/>
                <a:gd name="connsiteY18" fmla="*/ 35798 h 246085"/>
                <a:gd name="connsiteX19" fmla="*/ 210287 w 246085"/>
                <a:gd name="connsiteY19" fmla="*/ 35798 h 246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46085" h="246085">
                  <a:moveTo>
                    <a:pt x="18012" y="0"/>
                  </a:moveTo>
                  <a:lnTo>
                    <a:pt x="228073" y="0"/>
                  </a:lnTo>
                  <a:lnTo>
                    <a:pt x="246085" y="0"/>
                  </a:lnTo>
                  <a:lnTo>
                    <a:pt x="246085" y="18012"/>
                  </a:lnTo>
                  <a:lnTo>
                    <a:pt x="246085" y="228073"/>
                  </a:lnTo>
                  <a:lnTo>
                    <a:pt x="246085" y="246085"/>
                  </a:lnTo>
                  <a:lnTo>
                    <a:pt x="228073" y="246085"/>
                  </a:lnTo>
                  <a:lnTo>
                    <a:pt x="18012" y="246085"/>
                  </a:lnTo>
                  <a:lnTo>
                    <a:pt x="0" y="246085"/>
                  </a:lnTo>
                  <a:lnTo>
                    <a:pt x="0" y="228073"/>
                  </a:lnTo>
                  <a:lnTo>
                    <a:pt x="0" y="18012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8012" y="0"/>
                  </a:lnTo>
                  <a:close/>
                  <a:moveTo>
                    <a:pt x="210287" y="35798"/>
                  </a:moveTo>
                  <a:lnTo>
                    <a:pt x="36023" y="35798"/>
                  </a:lnTo>
                  <a:lnTo>
                    <a:pt x="36023" y="210062"/>
                  </a:lnTo>
                  <a:lnTo>
                    <a:pt x="210287" y="210062"/>
                  </a:lnTo>
                  <a:lnTo>
                    <a:pt x="210287" y="35798"/>
                  </a:lnTo>
                  <a:lnTo>
                    <a:pt x="210287" y="35798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7" name="任意多边形: 形状 86"/>
            <p:cNvSpPr/>
            <p:nvPr/>
          </p:nvSpPr>
          <p:spPr>
            <a:xfrm>
              <a:off x="7631794" y="4606694"/>
              <a:ext cx="109421" cy="36023"/>
            </a:xfrm>
            <a:custGeom>
              <a:avLst/>
              <a:gdLst>
                <a:gd name="connsiteX0" fmla="*/ 18012 w 109421"/>
                <a:gd name="connsiteY0" fmla="*/ 36023 h 36023"/>
                <a:gd name="connsiteX1" fmla="*/ 0 w 109421"/>
                <a:gd name="connsiteY1" fmla="*/ 36023 h 36023"/>
                <a:gd name="connsiteX2" fmla="*/ 0 w 109421"/>
                <a:gd name="connsiteY2" fmla="*/ 0 h 36023"/>
                <a:gd name="connsiteX3" fmla="*/ 18012 w 109421"/>
                <a:gd name="connsiteY3" fmla="*/ 0 h 36023"/>
                <a:gd name="connsiteX4" fmla="*/ 91409 w 109421"/>
                <a:gd name="connsiteY4" fmla="*/ 0 h 36023"/>
                <a:gd name="connsiteX5" fmla="*/ 109421 w 109421"/>
                <a:gd name="connsiteY5" fmla="*/ 0 h 36023"/>
                <a:gd name="connsiteX6" fmla="*/ 109421 w 109421"/>
                <a:gd name="connsiteY6" fmla="*/ 36023 h 36023"/>
                <a:gd name="connsiteX7" fmla="*/ 91409 w 109421"/>
                <a:gd name="connsiteY7" fmla="*/ 36023 h 36023"/>
                <a:gd name="connsiteX8" fmla="*/ 18012 w 109421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421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91409" y="0"/>
                  </a:lnTo>
                  <a:lnTo>
                    <a:pt x="109421" y="0"/>
                  </a:lnTo>
                  <a:lnTo>
                    <a:pt x="109421" y="36023"/>
                  </a:lnTo>
                  <a:lnTo>
                    <a:pt x="91409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DC0DDA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8" name="任意多边形: 形状 87"/>
            <p:cNvSpPr/>
            <p:nvPr/>
          </p:nvSpPr>
          <p:spPr>
            <a:xfrm>
              <a:off x="7631794" y="4657803"/>
              <a:ext cx="212313" cy="36023"/>
            </a:xfrm>
            <a:custGeom>
              <a:avLst/>
              <a:gdLst>
                <a:gd name="connsiteX0" fmla="*/ 18012 w 212313"/>
                <a:gd name="connsiteY0" fmla="*/ 36023 h 36023"/>
                <a:gd name="connsiteX1" fmla="*/ 0 w 212313"/>
                <a:gd name="connsiteY1" fmla="*/ 36023 h 36023"/>
                <a:gd name="connsiteX2" fmla="*/ 0 w 212313"/>
                <a:gd name="connsiteY2" fmla="*/ 0 h 36023"/>
                <a:gd name="connsiteX3" fmla="*/ 18012 w 212313"/>
                <a:gd name="connsiteY3" fmla="*/ 0 h 36023"/>
                <a:gd name="connsiteX4" fmla="*/ 194301 w 212313"/>
                <a:gd name="connsiteY4" fmla="*/ 0 h 36023"/>
                <a:gd name="connsiteX5" fmla="*/ 212313 w 212313"/>
                <a:gd name="connsiteY5" fmla="*/ 0 h 36023"/>
                <a:gd name="connsiteX6" fmla="*/ 212313 w 212313"/>
                <a:gd name="connsiteY6" fmla="*/ 36023 h 36023"/>
                <a:gd name="connsiteX7" fmla="*/ 194301 w 212313"/>
                <a:gd name="connsiteY7" fmla="*/ 36023 h 36023"/>
                <a:gd name="connsiteX8" fmla="*/ 18012 w 212313"/>
                <a:gd name="connsiteY8" fmla="*/ 36023 h 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2313" h="36023">
                  <a:moveTo>
                    <a:pt x="18012" y="36023"/>
                  </a:moveTo>
                  <a:lnTo>
                    <a:pt x="0" y="36023"/>
                  </a:lnTo>
                  <a:lnTo>
                    <a:pt x="0" y="0"/>
                  </a:lnTo>
                  <a:lnTo>
                    <a:pt x="18012" y="0"/>
                  </a:lnTo>
                  <a:lnTo>
                    <a:pt x="194301" y="0"/>
                  </a:lnTo>
                  <a:lnTo>
                    <a:pt x="212313" y="0"/>
                  </a:lnTo>
                  <a:lnTo>
                    <a:pt x="212313" y="36023"/>
                  </a:lnTo>
                  <a:lnTo>
                    <a:pt x="194301" y="36023"/>
                  </a:lnTo>
                  <a:lnTo>
                    <a:pt x="18012" y="36023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9" name="任意多边形: 形状 88"/>
            <p:cNvSpPr/>
            <p:nvPr/>
          </p:nvSpPr>
          <p:spPr>
            <a:xfrm>
              <a:off x="7637197" y="4315580"/>
              <a:ext cx="235503" cy="235503"/>
            </a:xfrm>
            <a:custGeom>
              <a:avLst/>
              <a:gdLst>
                <a:gd name="connsiteX0" fmla="*/ 25442 w 235503"/>
                <a:gd name="connsiteY0" fmla="*/ 0 h 235503"/>
                <a:gd name="connsiteX1" fmla="*/ 235503 w 235503"/>
                <a:gd name="connsiteY1" fmla="*/ 210062 h 235503"/>
                <a:gd name="connsiteX2" fmla="*/ 210062 w 235503"/>
                <a:gd name="connsiteY2" fmla="*/ 235503 h 235503"/>
                <a:gd name="connsiteX3" fmla="*/ 0 w 235503"/>
                <a:gd name="connsiteY3" fmla="*/ 25442 h 235503"/>
                <a:gd name="connsiteX4" fmla="*/ 25442 w 235503"/>
                <a:gd name="connsiteY4" fmla="*/ 0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5442" y="0"/>
                  </a:moveTo>
                  <a:lnTo>
                    <a:pt x="235503" y="210062"/>
                  </a:lnTo>
                  <a:lnTo>
                    <a:pt x="210062" y="235503"/>
                  </a:lnTo>
                  <a:lnTo>
                    <a:pt x="0" y="25442"/>
                  </a:lnTo>
                  <a:lnTo>
                    <a:pt x="25442" y="0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90" name="任意多边形: 形状 89"/>
            <p:cNvSpPr/>
            <p:nvPr/>
          </p:nvSpPr>
          <p:spPr>
            <a:xfrm>
              <a:off x="7637197" y="4315580"/>
              <a:ext cx="235503" cy="235503"/>
            </a:xfrm>
            <a:custGeom>
              <a:avLst/>
              <a:gdLst>
                <a:gd name="connsiteX0" fmla="*/ 235503 w 235503"/>
                <a:gd name="connsiteY0" fmla="*/ 25442 h 235503"/>
                <a:gd name="connsiteX1" fmla="*/ 25442 w 235503"/>
                <a:gd name="connsiteY1" fmla="*/ 235503 h 235503"/>
                <a:gd name="connsiteX2" fmla="*/ 0 w 235503"/>
                <a:gd name="connsiteY2" fmla="*/ 210062 h 235503"/>
                <a:gd name="connsiteX3" fmla="*/ 210062 w 235503"/>
                <a:gd name="connsiteY3" fmla="*/ 0 h 235503"/>
                <a:gd name="connsiteX4" fmla="*/ 235503 w 235503"/>
                <a:gd name="connsiteY4" fmla="*/ 25442 h 23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503" h="235503">
                  <a:moveTo>
                    <a:pt x="235503" y="25442"/>
                  </a:moveTo>
                  <a:lnTo>
                    <a:pt x="25442" y="235503"/>
                  </a:lnTo>
                  <a:lnTo>
                    <a:pt x="0" y="210062"/>
                  </a:lnTo>
                  <a:lnTo>
                    <a:pt x="210062" y="0"/>
                  </a:lnTo>
                  <a:lnTo>
                    <a:pt x="235503" y="25442"/>
                  </a:lnTo>
                  <a:close/>
                </a:path>
              </a:pathLst>
            </a:custGeom>
            <a:solidFill>
              <a:srgbClr val="2C0A2F"/>
            </a:solidFill>
            <a:ln w="22423" cap="flat">
              <a:solidFill>
                <a:srgbClr val="1AFAF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3371850" y="909204"/>
            <a:ext cx="5862205" cy="4799812"/>
            <a:chOff x="3371850" y="909204"/>
            <a:chExt cx="5862205" cy="4799812"/>
          </a:xfrm>
        </p:grpSpPr>
        <p:sp>
          <p:nvSpPr>
            <p:cNvPr id="17" name="等腰三角形 16"/>
            <p:cNvSpPr/>
            <p:nvPr/>
          </p:nvSpPr>
          <p:spPr>
            <a:xfrm rot="10800000">
              <a:off x="3371850" y="909204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1AFA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10800000">
              <a:off x="3449782" y="940377"/>
              <a:ext cx="5784273" cy="4768639"/>
            </a:xfrm>
            <a:prstGeom prst="triangle">
              <a:avLst/>
            </a:prstGeom>
            <a:noFill/>
            <a:ln w="152400">
              <a:solidFill>
                <a:srgbClr val="DC0D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/>
            <p:cNvSpPr/>
            <p:nvPr/>
          </p:nvSpPr>
          <p:spPr>
            <a:xfrm rot="10800000">
              <a:off x="3415145" y="909205"/>
              <a:ext cx="5784273" cy="4768639"/>
            </a:xfrm>
            <a:prstGeom prst="triangle">
              <a:avLst/>
            </a:pr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矩形 18"/>
          <p:cNvSpPr/>
          <p:nvPr/>
        </p:nvSpPr>
        <p:spPr>
          <a:xfrm>
            <a:off x="3331211" y="1943841"/>
            <a:ext cx="5952139" cy="2505075"/>
          </a:xfrm>
          <a:prstGeom prst="rect">
            <a:avLst/>
          </a:prstGeom>
          <a:solidFill>
            <a:srgbClr val="2C0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10000527" y="312115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609760" y="116902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5430940" y="492098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951703" y="46279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349349" y="560926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8851925" y="15190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6462711" y="502196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5810065" y="523254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5620502" y="456230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443781" y="156414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8603252" y="114587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等腰三角形 63"/>
          <p:cNvSpPr/>
          <p:nvPr/>
        </p:nvSpPr>
        <p:spPr>
          <a:xfrm rot="16200000" flipH="1">
            <a:off x="1490379" y="2783731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5361" y="4492604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8472800" y="5278266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0352565" y="6418016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5" name="矩形 174"/>
          <p:cNvSpPr/>
          <p:nvPr/>
        </p:nvSpPr>
        <p:spPr>
          <a:xfrm>
            <a:off x="2439664" y="30128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2" name="等腰三角形 191"/>
          <p:cNvSpPr/>
          <p:nvPr/>
        </p:nvSpPr>
        <p:spPr>
          <a:xfrm rot="16200000" flipH="1">
            <a:off x="2115665" y="4305460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等腰三角形 192"/>
          <p:cNvSpPr/>
          <p:nvPr/>
        </p:nvSpPr>
        <p:spPr>
          <a:xfrm rot="16200000" flipH="1">
            <a:off x="1027428" y="816880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等腰三角形 194"/>
          <p:cNvSpPr/>
          <p:nvPr/>
        </p:nvSpPr>
        <p:spPr>
          <a:xfrm rot="5400000">
            <a:off x="8680689" y="4611614"/>
            <a:ext cx="454348" cy="391680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等腰三角形 195"/>
          <p:cNvSpPr/>
          <p:nvPr/>
        </p:nvSpPr>
        <p:spPr>
          <a:xfrm rot="5400000">
            <a:off x="10414414" y="3565689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文本框 112"/>
          <p:cNvSpPr txBox="1"/>
          <p:nvPr/>
        </p:nvSpPr>
        <p:spPr>
          <a:xfrm>
            <a:off x="3403553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19900" b="1" dirty="0">
              <a:solidFill>
                <a:srgbClr val="DC0DD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3314242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19900" b="1" dirty="0">
              <a:solidFill>
                <a:srgbClr val="1AFAF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1082" y="1600038"/>
            <a:ext cx="60925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99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199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8964703" y="415154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矩形 115"/>
          <p:cNvSpPr/>
          <p:nvPr/>
        </p:nvSpPr>
        <p:spPr>
          <a:xfrm>
            <a:off x="9265556" y="264591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7" name="矩形 116"/>
          <p:cNvSpPr/>
          <p:nvPr/>
        </p:nvSpPr>
        <p:spPr>
          <a:xfrm>
            <a:off x="8082533" y="213662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/>
          <p:cNvSpPr/>
          <p:nvPr/>
        </p:nvSpPr>
        <p:spPr>
          <a:xfrm>
            <a:off x="6652273" y="2182348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/>
          <p:cNvSpPr/>
          <p:nvPr/>
        </p:nvSpPr>
        <p:spPr>
          <a:xfrm>
            <a:off x="6728474" y="359045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矩形 121"/>
          <p:cNvSpPr/>
          <p:nvPr/>
        </p:nvSpPr>
        <p:spPr>
          <a:xfrm>
            <a:off x="5598550" y="399844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矩形 123"/>
          <p:cNvSpPr/>
          <p:nvPr/>
        </p:nvSpPr>
        <p:spPr>
          <a:xfrm>
            <a:off x="5812032" y="255072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矩形 124"/>
          <p:cNvSpPr/>
          <p:nvPr/>
        </p:nvSpPr>
        <p:spPr>
          <a:xfrm>
            <a:off x="5529902" y="20909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矩形 125"/>
          <p:cNvSpPr/>
          <p:nvPr/>
        </p:nvSpPr>
        <p:spPr>
          <a:xfrm>
            <a:off x="3507736" y="218241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矩形 126"/>
          <p:cNvSpPr/>
          <p:nvPr/>
        </p:nvSpPr>
        <p:spPr>
          <a:xfrm>
            <a:off x="4653629" y="20297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矩形 127"/>
          <p:cNvSpPr/>
          <p:nvPr/>
        </p:nvSpPr>
        <p:spPr>
          <a:xfrm>
            <a:off x="3507735" y="330183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3425293" y="421453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矩形 131"/>
          <p:cNvSpPr/>
          <p:nvPr/>
        </p:nvSpPr>
        <p:spPr>
          <a:xfrm>
            <a:off x="4289231" y="427531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矩形 132"/>
          <p:cNvSpPr/>
          <p:nvPr/>
        </p:nvSpPr>
        <p:spPr>
          <a:xfrm>
            <a:off x="3316582" y="385716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矩形 133"/>
          <p:cNvSpPr/>
          <p:nvPr/>
        </p:nvSpPr>
        <p:spPr>
          <a:xfrm>
            <a:off x="3108828" y="288725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矩形 134"/>
          <p:cNvSpPr/>
          <p:nvPr/>
        </p:nvSpPr>
        <p:spPr>
          <a:xfrm>
            <a:off x="3907539" y="273072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矩形 137"/>
          <p:cNvSpPr/>
          <p:nvPr/>
        </p:nvSpPr>
        <p:spPr>
          <a:xfrm>
            <a:off x="4843126" y="373866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矩形 138"/>
          <p:cNvSpPr/>
          <p:nvPr/>
        </p:nvSpPr>
        <p:spPr>
          <a:xfrm>
            <a:off x="5620502" y="323240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矩形 139"/>
          <p:cNvSpPr/>
          <p:nvPr/>
        </p:nvSpPr>
        <p:spPr>
          <a:xfrm>
            <a:off x="6728473" y="28615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矩形 140"/>
          <p:cNvSpPr/>
          <p:nvPr/>
        </p:nvSpPr>
        <p:spPr>
          <a:xfrm>
            <a:off x="7330828" y="270132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矩形 141"/>
          <p:cNvSpPr/>
          <p:nvPr/>
        </p:nvSpPr>
        <p:spPr>
          <a:xfrm>
            <a:off x="8332898" y="374085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142"/>
          <p:cNvSpPr/>
          <p:nvPr/>
        </p:nvSpPr>
        <p:spPr>
          <a:xfrm>
            <a:off x="9072427" y="341604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矩形 143"/>
          <p:cNvSpPr/>
          <p:nvPr/>
        </p:nvSpPr>
        <p:spPr>
          <a:xfrm>
            <a:off x="9084160" y="216764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矩形 144"/>
          <p:cNvSpPr/>
          <p:nvPr/>
        </p:nvSpPr>
        <p:spPr>
          <a:xfrm>
            <a:off x="7520390" y="427651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16200000" flipH="1">
            <a:off x="430812" y="803654"/>
            <a:ext cx="437139" cy="376844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6" name="矩形 205"/>
          <p:cNvSpPr/>
          <p:nvPr/>
        </p:nvSpPr>
        <p:spPr>
          <a:xfrm>
            <a:off x="2107929" y="54261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3188964" y="938085"/>
            <a:ext cx="6134823" cy="1449377"/>
            <a:chOff x="3188964" y="938085"/>
            <a:chExt cx="6134823" cy="1449377"/>
          </a:xfrm>
        </p:grpSpPr>
        <p:sp>
          <p:nvSpPr>
            <p:cNvPr id="10" name="文本框 9"/>
            <p:cNvSpPr txBox="1"/>
            <p:nvPr/>
          </p:nvSpPr>
          <p:spPr>
            <a:xfrm>
              <a:off x="3188964" y="940912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1AFAF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PART01</a:t>
              </a:r>
              <a:endParaRPr lang="zh-CN" altLang="en-US" sz="8800" b="1" dirty="0">
                <a:solidFill>
                  <a:srgbClr val="1AFAF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264201" y="938085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rgbClr val="DC0DD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PART01</a:t>
              </a:r>
              <a:endParaRPr lang="zh-CN" altLang="en-US" sz="8800" b="1" dirty="0">
                <a:solidFill>
                  <a:srgbClr val="DC0DD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229476" y="940086"/>
              <a:ext cx="605958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PART01</a:t>
              </a:r>
              <a:endParaRPr lang="zh-CN" altLang="en-US" sz="8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394327" y="2980152"/>
            <a:ext cx="7403345" cy="1335014"/>
            <a:chOff x="2394327" y="2980152"/>
            <a:chExt cx="7403345" cy="1335014"/>
          </a:xfrm>
        </p:grpSpPr>
        <p:sp>
          <p:nvSpPr>
            <p:cNvPr id="15" name="文本框 14"/>
            <p:cNvSpPr txBox="1"/>
            <p:nvPr/>
          </p:nvSpPr>
          <p:spPr>
            <a:xfrm>
              <a:off x="2394327" y="298773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1AFAF9"/>
                  </a:solidFill>
                </a:rPr>
                <a:t>如何定位</a:t>
              </a:r>
              <a:endParaRPr lang="zh-CN" altLang="en-US" sz="8000" dirty="0">
                <a:solidFill>
                  <a:srgbClr val="1AFAF9"/>
                </a:solidFill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463777" y="2980152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>
                  <a:solidFill>
                    <a:srgbClr val="DC0DDA"/>
                  </a:solidFill>
                </a:rPr>
                <a:t>如何定位</a:t>
              </a:r>
              <a:endParaRPr lang="zh-CN" altLang="en-US" sz="8000" dirty="0">
                <a:solidFill>
                  <a:srgbClr val="DC0DDA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429053" y="2991727"/>
              <a:ext cx="73338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15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8000" dirty="0"/>
                <a:t>如何定位</a:t>
              </a:r>
              <a:endParaRPr lang="zh-CN" altLang="en-US" sz="8000" dirty="0"/>
            </a:p>
          </p:txBody>
        </p:sp>
      </p:grpSp>
      <p:sp>
        <p:nvSpPr>
          <p:cNvPr id="196" name="矩形 195"/>
          <p:cNvSpPr/>
          <p:nvPr/>
        </p:nvSpPr>
        <p:spPr>
          <a:xfrm>
            <a:off x="3489924" y="185735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2" name="矩形 211"/>
          <p:cNvSpPr/>
          <p:nvPr/>
        </p:nvSpPr>
        <p:spPr>
          <a:xfrm>
            <a:off x="4786289" y="14779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3" name="矩形 212"/>
          <p:cNvSpPr/>
          <p:nvPr/>
        </p:nvSpPr>
        <p:spPr>
          <a:xfrm>
            <a:off x="5983054" y="188020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4" name="矩形 213"/>
          <p:cNvSpPr/>
          <p:nvPr/>
        </p:nvSpPr>
        <p:spPr>
          <a:xfrm>
            <a:off x="6804856" y="161564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5" name="矩形 214"/>
          <p:cNvSpPr/>
          <p:nvPr/>
        </p:nvSpPr>
        <p:spPr>
          <a:xfrm>
            <a:off x="7881302" y="194919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6" name="矩形 215"/>
          <p:cNvSpPr/>
          <p:nvPr/>
        </p:nvSpPr>
        <p:spPr>
          <a:xfrm>
            <a:off x="8904150" y="143219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7" name="矩形 216"/>
          <p:cNvSpPr/>
          <p:nvPr/>
        </p:nvSpPr>
        <p:spPr>
          <a:xfrm>
            <a:off x="9517595" y="355003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8" name="矩形 217"/>
          <p:cNvSpPr/>
          <p:nvPr/>
        </p:nvSpPr>
        <p:spPr>
          <a:xfrm>
            <a:off x="7411003" y="401077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9" name="矩形 218"/>
          <p:cNvSpPr/>
          <p:nvPr/>
        </p:nvSpPr>
        <p:spPr>
          <a:xfrm>
            <a:off x="5435156" y="32923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0" name="矩形 219"/>
          <p:cNvSpPr/>
          <p:nvPr/>
        </p:nvSpPr>
        <p:spPr>
          <a:xfrm>
            <a:off x="4727327" y="406242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1" name="矩形 220"/>
          <p:cNvSpPr/>
          <p:nvPr/>
        </p:nvSpPr>
        <p:spPr>
          <a:xfrm>
            <a:off x="4346939" y="35042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2" name="矩形 221"/>
          <p:cNvSpPr/>
          <p:nvPr/>
        </p:nvSpPr>
        <p:spPr>
          <a:xfrm>
            <a:off x="3380006" y="330786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3" name="矩形 222"/>
          <p:cNvSpPr/>
          <p:nvPr/>
        </p:nvSpPr>
        <p:spPr>
          <a:xfrm>
            <a:off x="2288270" y="364381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4" name="矩形 223"/>
          <p:cNvSpPr/>
          <p:nvPr/>
        </p:nvSpPr>
        <p:spPr>
          <a:xfrm>
            <a:off x="6426581" y="396505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5" name="矩形 224"/>
          <p:cNvSpPr/>
          <p:nvPr/>
        </p:nvSpPr>
        <p:spPr>
          <a:xfrm>
            <a:off x="6421155" y="330430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6" name="矩形 225"/>
          <p:cNvSpPr/>
          <p:nvPr/>
        </p:nvSpPr>
        <p:spPr>
          <a:xfrm>
            <a:off x="8260427" y="133081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7" name="矩形 226"/>
          <p:cNvSpPr/>
          <p:nvPr/>
        </p:nvSpPr>
        <p:spPr>
          <a:xfrm>
            <a:off x="8869425" y="196205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8" name="矩形 227"/>
          <p:cNvSpPr/>
          <p:nvPr/>
        </p:nvSpPr>
        <p:spPr>
          <a:xfrm>
            <a:off x="7411002" y="121064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9" name="矩形 228"/>
          <p:cNvSpPr/>
          <p:nvPr/>
        </p:nvSpPr>
        <p:spPr>
          <a:xfrm>
            <a:off x="7286884" y="179764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0" name="矩形 229"/>
          <p:cNvSpPr/>
          <p:nvPr/>
        </p:nvSpPr>
        <p:spPr>
          <a:xfrm>
            <a:off x="6187237" y="125334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1" name="矩形 230"/>
          <p:cNvSpPr/>
          <p:nvPr/>
        </p:nvSpPr>
        <p:spPr>
          <a:xfrm>
            <a:off x="5342597" y="127620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2" name="矩形 231"/>
          <p:cNvSpPr/>
          <p:nvPr/>
        </p:nvSpPr>
        <p:spPr>
          <a:xfrm>
            <a:off x="5245593" y="190055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3" name="矩形 232"/>
          <p:cNvSpPr/>
          <p:nvPr/>
        </p:nvSpPr>
        <p:spPr>
          <a:xfrm>
            <a:off x="4149528" y="19109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4" name="矩形 233"/>
          <p:cNvSpPr/>
          <p:nvPr/>
        </p:nvSpPr>
        <p:spPr>
          <a:xfrm>
            <a:off x="3264201" y="132192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5" name="矩形 234"/>
          <p:cNvSpPr/>
          <p:nvPr/>
        </p:nvSpPr>
        <p:spPr>
          <a:xfrm>
            <a:off x="3314502" y="393597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6" name="矩形 235"/>
          <p:cNvSpPr/>
          <p:nvPr/>
        </p:nvSpPr>
        <p:spPr>
          <a:xfrm>
            <a:off x="2352463" y="319132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7" name="矩形 236"/>
          <p:cNvSpPr/>
          <p:nvPr/>
        </p:nvSpPr>
        <p:spPr>
          <a:xfrm>
            <a:off x="5337020" y="380390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8" name="矩形 237"/>
          <p:cNvSpPr/>
          <p:nvPr/>
        </p:nvSpPr>
        <p:spPr>
          <a:xfrm>
            <a:off x="7371332" y="3509379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9" name="矩形 238"/>
          <p:cNvSpPr/>
          <p:nvPr/>
        </p:nvSpPr>
        <p:spPr>
          <a:xfrm>
            <a:off x="8525025" y="38917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0" name="矩形 239"/>
          <p:cNvSpPr/>
          <p:nvPr/>
        </p:nvSpPr>
        <p:spPr>
          <a:xfrm>
            <a:off x="8596097" y="325387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任意多边形: 形状 195"/>
          <p:cNvSpPr/>
          <p:nvPr/>
        </p:nvSpPr>
        <p:spPr>
          <a:xfrm>
            <a:off x="904857" y="148246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做什么内容</a:t>
            </a:r>
            <a:endParaRPr lang="zh-CN" altLang="en-US" sz="2400" dirty="0">
              <a:solidFill>
                <a:schemeClr val="accent4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7" name="矩形 216"/>
          <p:cNvSpPr/>
          <p:nvPr/>
        </p:nvSpPr>
        <p:spPr>
          <a:xfrm>
            <a:off x="8558224" y="526726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3" name="矩形 222"/>
          <p:cNvSpPr/>
          <p:nvPr/>
        </p:nvSpPr>
        <p:spPr>
          <a:xfrm>
            <a:off x="7568063" y="15317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8" name="矩形 227"/>
          <p:cNvSpPr/>
          <p:nvPr/>
        </p:nvSpPr>
        <p:spPr>
          <a:xfrm>
            <a:off x="1254342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9" name="矩形 228"/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0" name="矩形 229"/>
          <p:cNvSpPr/>
          <p:nvPr/>
        </p:nvSpPr>
        <p:spPr>
          <a:xfrm>
            <a:off x="4575232" y="54156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1" name="矩形 230"/>
          <p:cNvSpPr/>
          <p:nvPr/>
        </p:nvSpPr>
        <p:spPr>
          <a:xfrm>
            <a:off x="6561628" y="5263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8210" y="2233930"/>
            <a:ext cx="18446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/>
            <a:r>
              <a:rPr lang="zh-CN" altLang="en-US" sz="2400" b="1" kern="0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想想自己擅长什么？</a:t>
            </a:r>
            <a:endParaRPr lang="zh-CN" altLang="en-US" sz="2400" b="1" kern="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39217" y="3532027"/>
            <a:ext cx="6463867" cy="36933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Bef>
                <a:spcPct val="50000"/>
              </a:spcBef>
              <a:defRPr/>
            </a:pPr>
            <a:r>
              <a:rPr lang="zh-CN" altLang="en-US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论证可行性，思考制作难度、粉丝关注度、涨粉天花板等问题</a:t>
            </a:r>
            <a:r>
              <a:rPr lang="en-US" altLang="zh-CN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;</a:t>
            </a:r>
            <a:endParaRPr lang="en-US" altLang="zh-CN" dirty="0">
              <a:solidFill>
                <a:schemeClr val="accent4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9217" y="2377580"/>
            <a:ext cx="3934090" cy="369332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根据自己特长或者第一想法去做内容</a:t>
            </a:r>
            <a:r>
              <a:rPr lang="en-US" altLang="zh-CN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;</a:t>
            </a:r>
            <a:endParaRPr lang="en-US" altLang="zh-CN" dirty="0">
              <a:solidFill>
                <a:schemeClr val="accent4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139217" y="4684295"/>
            <a:ext cx="6096000" cy="369332"/>
          </a:xfrm>
          <a:prstGeom prst="rect">
            <a:avLst/>
          </a:prstGeom>
        </p:spPr>
        <p:txBody>
          <a:bodyPr>
            <a:spAutoFit/>
          </a:bodyPr>
          <a:p>
            <a:pPr>
              <a:spcBef>
                <a:spcPct val="50000"/>
              </a:spcBef>
              <a:defRPr/>
            </a:pPr>
            <a:r>
              <a:rPr lang="zh-CN" altLang="en-US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把握热点趋势，坚持定时更新，做好粉丝互动。</a:t>
            </a:r>
            <a:endParaRPr lang="zh-CN" altLang="en-US" dirty="0">
              <a:solidFill>
                <a:schemeClr val="accent4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202614" y="2345783"/>
            <a:ext cx="1591473" cy="432926"/>
            <a:chOff x="2062479" y="1860630"/>
            <a:chExt cx="1591473" cy="432926"/>
          </a:xfrm>
        </p:grpSpPr>
        <p:sp>
          <p:nvSpPr>
            <p:cNvPr id="15" name="椭圆 14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186884" y="1860630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第一阶段：</a:t>
              </a:r>
              <a:endParaRPr lang="zh-CN" alt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210817" y="3500230"/>
            <a:ext cx="1583270" cy="432926"/>
            <a:chOff x="2062479" y="1860630"/>
            <a:chExt cx="1583270" cy="432926"/>
          </a:xfrm>
        </p:grpSpPr>
        <p:sp>
          <p:nvSpPr>
            <p:cNvPr id="6" name="椭圆 5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78681" y="1860630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第二阶段：</a:t>
              </a:r>
              <a:endParaRPr lang="zh-CN" alt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210817" y="4653431"/>
            <a:ext cx="1583270" cy="431060"/>
            <a:chOff x="2062479" y="1862496"/>
            <a:chExt cx="1583270" cy="431060"/>
          </a:xfrm>
        </p:grpSpPr>
        <p:sp>
          <p:nvSpPr>
            <p:cNvPr id="28" name="椭圆 27"/>
            <p:cNvSpPr/>
            <p:nvPr/>
          </p:nvSpPr>
          <p:spPr>
            <a:xfrm>
              <a:off x="2062479" y="2091635"/>
              <a:ext cx="1468121" cy="201921"/>
            </a:xfrm>
            <a:prstGeom prst="ellipse">
              <a:avLst/>
            </a:prstGeom>
            <a:gradFill>
              <a:gsLst>
                <a:gs pos="0">
                  <a:srgbClr val="F8F1DA">
                    <a:alpha val="0"/>
                  </a:srgbClr>
                </a:gs>
                <a:gs pos="99000">
                  <a:srgbClr val="F8F1DA">
                    <a:alpha val="45000"/>
                  </a:srgb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178681" y="1862496"/>
              <a:ext cx="1467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0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第三阶段：</a:t>
              </a:r>
              <a:endParaRPr lang="zh-CN" alt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定位公式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等腰三角形 249"/>
          <p:cNvSpPr/>
          <p:nvPr/>
        </p:nvSpPr>
        <p:spPr>
          <a:xfrm rot="5400000">
            <a:off x="11214023" y="188374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8" name="矩形 257"/>
          <p:cNvSpPr/>
          <p:nvPr/>
        </p:nvSpPr>
        <p:spPr>
          <a:xfrm>
            <a:off x="10058862" y="421691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01" name="组合 10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02" name="椭圆 101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1" name="组合 110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13" name="椭圆 11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4" name="椭圆 11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5" name="椭圆 11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6" name="椭圆 11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7" name="椭圆 11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8" name="椭圆 11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9" name="椭圆 11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0" name="椭圆 11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1" name="椭圆 12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2" name="椭圆 12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3" name="椭圆 122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" name="弦形 7"/>
          <p:cNvSpPr/>
          <p:nvPr/>
        </p:nvSpPr>
        <p:spPr>
          <a:xfrm>
            <a:off x="2300718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不完整圆 8"/>
          <p:cNvSpPr/>
          <p:nvPr/>
        </p:nvSpPr>
        <p:spPr>
          <a:xfrm>
            <a:off x="2395042" y="1289844"/>
            <a:ext cx="754591" cy="754591"/>
          </a:xfrm>
          <a:prstGeom prst="pie">
            <a:avLst>
              <a:gd name="adj1" fmla="val 126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弦形 11"/>
          <p:cNvSpPr/>
          <p:nvPr/>
        </p:nvSpPr>
        <p:spPr>
          <a:xfrm>
            <a:off x="5087991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不完整圆 12"/>
          <p:cNvSpPr/>
          <p:nvPr/>
        </p:nvSpPr>
        <p:spPr>
          <a:xfrm>
            <a:off x="5182315" y="1289844"/>
            <a:ext cx="754591" cy="754591"/>
          </a:xfrm>
          <a:prstGeom prst="pie">
            <a:avLst>
              <a:gd name="adj1" fmla="val 90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弦形 15"/>
          <p:cNvSpPr/>
          <p:nvPr/>
        </p:nvSpPr>
        <p:spPr>
          <a:xfrm>
            <a:off x="7875264" y="1195520"/>
            <a:ext cx="943239" cy="943239"/>
          </a:xfrm>
          <a:prstGeom prst="chord">
            <a:avLst>
              <a:gd name="adj1" fmla="val 4800000"/>
              <a:gd name="adj2" fmla="val 16800000"/>
            </a:avLst>
          </a:prstGeom>
          <a:solidFill>
            <a:srgbClr val="1AFAF9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不完整圆 16"/>
          <p:cNvSpPr/>
          <p:nvPr/>
        </p:nvSpPr>
        <p:spPr>
          <a:xfrm>
            <a:off x="7969588" y="1289844"/>
            <a:ext cx="754591" cy="754591"/>
          </a:xfrm>
          <a:prstGeom prst="pie">
            <a:avLst>
              <a:gd name="adj1" fmla="val 5400000"/>
              <a:gd name="adj2" fmla="val 16200000"/>
            </a:avLst>
          </a:prstGeom>
          <a:solidFill>
            <a:srgbClr val="DC0DDA"/>
          </a:solidFill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文本框 22"/>
          <p:cNvSpPr txBox="1"/>
          <p:nvPr/>
        </p:nvSpPr>
        <p:spPr>
          <a:xfrm>
            <a:off x="2986268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行业领域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1" name="文本框 140"/>
          <p:cNvSpPr txBox="1"/>
          <p:nvPr/>
        </p:nvSpPr>
        <p:spPr>
          <a:xfrm>
            <a:off x="5793188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类型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8618180" y="1467084"/>
            <a:ext cx="131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标签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986268" y="2333025"/>
            <a:ext cx="1559800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举例：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美食美妆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服装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情感</a:t>
            </a:r>
            <a:r>
              <a:rPr lang="zh-CN" altLang="en-US" sz="1800" baseline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800" baseline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baseline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唱歌跳舞</a:t>
            </a:r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6" name="文本框 175"/>
          <p:cNvSpPr txBox="1"/>
          <p:nvPr/>
        </p:nvSpPr>
        <p:spPr>
          <a:xfrm>
            <a:off x="5801268" y="2333025"/>
            <a:ext cx="1559800" cy="25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举例：</a:t>
            </a:r>
            <a:endParaRPr lang="en-US" altLang="zh-CN" dirty="0"/>
          </a:p>
          <a:p>
            <a:r>
              <a:rPr lang="zh-CN" altLang="en-US" dirty="0"/>
              <a:t>剧情 </a:t>
            </a:r>
            <a:endParaRPr lang="en-US" altLang="zh-CN" dirty="0"/>
          </a:p>
          <a:p>
            <a:r>
              <a:rPr lang="zh-CN" altLang="en-US" dirty="0"/>
              <a:t>人物</a:t>
            </a:r>
            <a:r>
              <a:rPr lang="en-US" altLang="zh-CN" dirty="0"/>
              <a:t>IP </a:t>
            </a:r>
            <a:endParaRPr lang="en-US" altLang="zh-CN" dirty="0"/>
          </a:p>
          <a:p>
            <a:r>
              <a:rPr lang="zh-CN" altLang="en-US" dirty="0"/>
              <a:t>特效 </a:t>
            </a:r>
            <a:endParaRPr lang="en-US" altLang="zh-CN" dirty="0"/>
          </a:p>
          <a:p>
            <a:r>
              <a:rPr lang="zh-CN" altLang="en-US" dirty="0"/>
              <a:t>动漫 </a:t>
            </a:r>
            <a:endParaRPr lang="en-US" altLang="zh-CN" dirty="0"/>
          </a:p>
          <a:p>
            <a:r>
              <a:rPr lang="zh-CN" altLang="en-US" dirty="0"/>
              <a:t>图文</a:t>
            </a:r>
            <a:endParaRPr lang="zh-CN" altLang="en-US" dirty="0"/>
          </a:p>
        </p:txBody>
      </p:sp>
      <p:sp>
        <p:nvSpPr>
          <p:cNvPr id="180" name="文本框 179"/>
          <p:cNvSpPr txBox="1"/>
          <p:nvPr/>
        </p:nvSpPr>
        <p:spPr>
          <a:xfrm>
            <a:off x="8613516" y="2333025"/>
            <a:ext cx="1559800" cy="33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举例：</a:t>
            </a:r>
            <a:endParaRPr lang="en-US" altLang="zh-CN" dirty="0"/>
          </a:p>
          <a:p>
            <a:pPr lvl="0"/>
            <a:r>
              <a:rPr lang="zh-CN" altLang="en-US" sz="1800" dirty="0"/>
              <a:t>漂亮犀利   </a:t>
            </a:r>
            <a:endParaRPr lang="en-US" altLang="zh-CN" sz="1800" dirty="0"/>
          </a:p>
          <a:p>
            <a:pPr lvl="0"/>
            <a:r>
              <a:rPr lang="zh-CN" altLang="en-US" sz="1800" dirty="0"/>
              <a:t>萌萌哒 </a:t>
            </a:r>
            <a:endParaRPr lang="en-US" altLang="zh-CN" sz="1800" dirty="0"/>
          </a:p>
          <a:p>
            <a:pPr lvl="0"/>
            <a:r>
              <a:rPr lang="zh-CN" altLang="en-US" sz="1800" dirty="0"/>
              <a:t>有情调  </a:t>
            </a:r>
            <a:endParaRPr lang="en-US" altLang="zh-CN" sz="1800" dirty="0"/>
          </a:p>
          <a:p>
            <a:pPr lvl="0"/>
            <a:r>
              <a:rPr lang="zh-CN" altLang="en-US" sz="1800" dirty="0"/>
              <a:t>高兴乐观正义 暖男 </a:t>
            </a:r>
            <a:endParaRPr lang="en-US" altLang="zh-CN" sz="1800" dirty="0"/>
          </a:p>
          <a:p>
            <a:pPr lvl="0"/>
            <a:r>
              <a:rPr lang="zh-CN" altLang="en-US" sz="1800" dirty="0"/>
              <a:t>刻薄 </a:t>
            </a:r>
            <a:endParaRPr lang="en-US" altLang="zh-CN" sz="1800" dirty="0"/>
          </a:p>
          <a:p>
            <a:pPr lvl="0"/>
            <a:r>
              <a:rPr lang="zh-CN" altLang="en-US" sz="1800" dirty="0"/>
              <a:t>爱憎分明</a:t>
            </a:r>
            <a:endParaRPr lang="zh-CN" altLang="en-US" dirty="0"/>
          </a:p>
        </p:txBody>
      </p:sp>
      <p:cxnSp>
        <p:nvCxnSpPr>
          <p:cNvPr id="196" name="直接连接符 195"/>
          <p:cNvCxnSpPr/>
          <p:nvPr/>
        </p:nvCxnSpPr>
        <p:spPr>
          <a:xfrm flipV="1">
            <a:off x="6703931" y="633183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等腰三角形 196"/>
          <p:cNvSpPr/>
          <p:nvPr/>
        </p:nvSpPr>
        <p:spPr>
          <a:xfrm rot="5400000">
            <a:off x="2976245" y="626477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8" name="等腰三角形 197"/>
          <p:cNvSpPr/>
          <p:nvPr/>
        </p:nvSpPr>
        <p:spPr>
          <a:xfrm rot="5400000">
            <a:off x="4802722" y="5901075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9" name="等腰三角形 198"/>
          <p:cNvSpPr/>
          <p:nvPr/>
        </p:nvSpPr>
        <p:spPr>
          <a:xfrm rot="5400000">
            <a:off x="-3435056" y="10282111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3" name="矩形 202"/>
          <p:cNvSpPr/>
          <p:nvPr/>
        </p:nvSpPr>
        <p:spPr>
          <a:xfrm>
            <a:off x="2052251" y="423977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7" name="矩形 206"/>
          <p:cNvSpPr/>
          <p:nvPr/>
        </p:nvSpPr>
        <p:spPr>
          <a:xfrm>
            <a:off x="1396887" y="5179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3803314" y="62586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5586193" y="65371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301326"/>
            <a:ext cx="12192000" cy="6556674"/>
            <a:chOff x="1" y="301326"/>
            <a:chExt cx="12192000" cy="6556674"/>
          </a:xfrm>
        </p:grpSpPr>
        <p:sp>
          <p:nvSpPr>
            <p:cNvPr id="15" name="Freeform 19"/>
            <p:cNvSpPr/>
            <p:nvPr/>
          </p:nvSpPr>
          <p:spPr bwMode="auto">
            <a:xfrm flipH="1">
              <a:off x="317634" y="301326"/>
              <a:ext cx="354719" cy="577922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F6AB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Freeform 19"/>
            <p:cNvSpPr/>
            <p:nvPr/>
          </p:nvSpPr>
          <p:spPr bwMode="auto">
            <a:xfrm flipH="1">
              <a:off x="672353" y="377879"/>
              <a:ext cx="260744" cy="424815"/>
            </a:xfrm>
            <a:custGeom>
              <a:avLst/>
              <a:gdLst>
                <a:gd name="T0" fmla="*/ 453 w 453"/>
                <a:gd name="T1" fmla="*/ 4 h 814"/>
                <a:gd name="T2" fmla="*/ 284 w 453"/>
                <a:gd name="T3" fmla="*/ 4 h 814"/>
                <a:gd name="T4" fmla="*/ 286 w 453"/>
                <a:gd name="T5" fmla="*/ 0 h 814"/>
                <a:gd name="T6" fmla="*/ 0 w 453"/>
                <a:gd name="T7" fmla="*/ 414 h 814"/>
                <a:gd name="T8" fmla="*/ 275 w 453"/>
                <a:gd name="T9" fmla="*/ 814 h 814"/>
                <a:gd name="T10" fmla="*/ 444 w 453"/>
                <a:gd name="T11" fmla="*/ 814 h 814"/>
                <a:gd name="T12" fmla="*/ 166 w 453"/>
                <a:gd name="T13" fmla="*/ 416 h 814"/>
                <a:gd name="T14" fmla="*/ 453 w 453"/>
                <a:gd name="T15" fmla="*/ 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814">
                  <a:moveTo>
                    <a:pt x="453" y="4"/>
                  </a:moveTo>
                  <a:lnTo>
                    <a:pt x="284" y="4"/>
                  </a:lnTo>
                  <a:lnTo>
                    <a:pt x="286" y="0"/>
                  </a:lnTo>
                  <a:lnTo>
                    <a:pt x="0" y="414"/>
                  </a:lnTo>
                  <a:lnTo>
                    <a:pt x="275" y="814"/>
                  </a:lnTo>
                  <a:lnTo>
                    <a:pt x="444" y="814"/>
                  </a:lnTo>
                  <a:lnTo>
                    <a:pt x="166" y="416"/>
                  </a:lnTo>
                  <a:lnTo>
                    <a:pt x="453" y="4"/>
                  </a:lnTo>
                  <a:close/>
                </a:path>
              </a:pathLst>
            </a:custGeom>
            <a:solidFill>
              <a:srgbClr val="F6AB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07869" y="405620"/>
              <a:ext cx="4145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pc="600" dirty="0">
                  <a:solidFill>
                    <a:schemeClr val="bg1"/>
                  </a:solidFill>
                  <a:latin typeface="FZQingKeBenYueSongS-R-GB" panose="02000000000000000000" pitchFamily="2" charset="-122"/>
                  <a:ea typeface="FZQingKeBenYueSongS-R-GB" panose="02000000000000000000" pitchFamily="2" charset="-122"/>
                </a:rPr>
                <a:t>优质短视频与受众心理满足点</a:t>
              </a:r>
              <a:endParaRPr lang="zh-CN" altLang="en-US" spc="600" dirty="0">
                <a:solidFill>
                  <a:schemeClr val="bg1"/>
                </a:solidFill>
                <a:latin typeface="FZQingKeBenYueSongS-R-GB" panose="02000000000000000000" pitchFamily="2" charset="-122"/>
                <a:ea typeface="FZQingKeBenYueSongS-R-GB" panose="02000000000000000000" pitchFamily="2" charset="-122"/>
              </a:endParaRPr>
            </a:p>
          </p:txBody>
        </p:sp>
        <p:sp>
          <p:nvSpPr>
            <p:cNvPr id="18" name="Rectangle 3"/>
            <p:cNvSpPr/>
            <p:nvPr/>
          </p:nvSpPr>
          <p:spPr>
            <a:xfrm>
              <a:off x="1" y="6556674"/>
              <a:ext cx="12192000" cy="301326"/>
            </a:xfrm>
            <a:prstGeom prst="rect">
              <a:avLst/>
            </a:prstGeom>
            <a:solidFill>
              <a:srgbClr val="F6A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组合 169"/>
          <p:cNvGrpSpPr/>
          <p:nvPr/>
        </p:nvGrpSpPr>
        <p:grpSpPr>
          <a:xfrm>
            <a:off x="902970" y="1221740"/>
            <a:ext cx="10368280" cy="4586605"/>
            <a:chOff x="1422" y="1924"/>
            <a:chExt cx="16328" cy="7223"/>
          </a:xfrm>
        </p:grpSpPr>
        <p:grpSp>
          <p:nvGrpSpPr>
            <p:cNvPr id="31" name="组合 30"/>
            <p:cNvGrpSpPr/>
            <p:nvPr/>
          </p:nvGrpSpPr>
          <p:grpSpPr>
            <a:xfrm>
              <a:off x="2146" y="1924"/>
              <a:ext cx="14908" cy="671"/>
              <a:chOff x="2146" y="1924"/>
              <a:chExt cx="14908" cy="671"/>
            </a:xfrm>
          </p:grpSpPr>
          <p:cxnSp>
            <p:nvCxnSpPr>
              <p:cNvPr id="2" name="直接连接符 1"/>
              <p:cNvCxnSpPr/>
              <p:nvPr/>
            </p:nvCxnSpPr>
            <p:spPr>
              <a:xfrm>
                <a:off x="2146" y="2091"/>
                <a:ext cx="14908" cy="16"/>
              </a:xfrm>
              <a:prstGeom prst="line">
                <a:avLst/>
              </a:prstGeom>
              <a:ln w="28575" cmpd="sng">
                <a:solidFill>
                  <a:srgbClr val="F6AB00">
                    <a:alpha val="88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直接连接符 2"/>
              <p:cNvCxnSpPr/>
              <p:nvPr/>
            </p:nvCxnSpPr>
            <p:spPr>
              <a:xfrm>
                <a:off x="9600" y="1924"/>
                <a:ext cx="0" cy="650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直接连接符 3"/>
              <p:cNvCxnSpPr/>
              <p:nvPr/>
            </p:nvCxnSpPr>
            <p:spPr>
              <a:xfrm>
                <a:off x="17038" y="2086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接连接符 5"/>
              <p:cNvCxnSpPr/>
              <p:nvPr/>
            </p:nvCxnSpPr>
            <p:spPr>
              <a:xfrm>
                <a:off x="13315" y="2107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>
                <a:off x="2162" y="2091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5881" y="2107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>
                <a:off x="7741" y="2107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4022" y="2086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1453" y="2086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15177" y="2091"/>
                <a:ext cx="9" cy="488"/>
              </a:xfrm>
              <a:prstGeom prst="line">
                <a:avLst/>
              </a:prstGeom>
              <a:ln w="22225">
                <a:solidFill>
                  <a:srgbClr val="F6AB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/>
            <p:cNvGrpSpPr/>
            <p:nvPr/>
          </p:nvGrpSpPr>
          <p:grpSpPr>
            <a:xfrm>
              <a:off x="1458" y="2574"/>
              <a:ext cx="16292" cy="1163"/>
              <a:chOff x="1458" y="2574"/>
              <a:chExt cx="16292" cy="1163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458" y="2574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3318" y="2579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5177" y="2595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7037" y="2595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8892" y="2574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0749" y="2579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2611" y="2595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4473" y="2574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16334" y="2579"/>
                <a:ext cx="1417" cy="783"/>
              </a:xfrm>
              <a:prstGeom prst="rect">
                <a:avLst/>
              </a:prstGeom>
              <a:solidFill>
                <a:srgbClr val="F6AB00"/>
              </a:solidFill>
              <a:ln>
                <a:solidFill>
                  <a:srgbClr val="F6AB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32" name="组合 31"/>
              <p:cNvGrpSpPr/>
              <p:nvPr/>
            </p:nvGrpSpPr>
            <p:grpSpPr>
              <a:xfrm>
                <a:off x="2130" y="3067"/>
                <a:ext cx="14908" cy="671"/>
                <a:chOff x="2146" y="1924"/>
                <a:chExt cx="14908" cy="671"/>
              </a:xfrm>
            </p:grpSpPr>
            <p:cxnSp>
              <p:nvCxnSpPr>
                <p:cNvPr id="33" name="直接连接符 32"/>
                <p:cNvCxnSpPr/>
                <p:nvPr/>
              </p:nvCxnSpPr>
              <p:spPr>
                <a:xfrm>
                  <a:off x="2146" y="2091"/>
                  <a:ext cx="14908" cy="16"/>
                </a:xfrm>
                <a:prstGeom prst="line">
                  <a:avLst/>
                </a:prstGeom>
                <a:ln w="28575" cmpd="sng">
                  <a:solidFill>
                    <a:srgbClr val="F6AB00">
                      <a:alpha val="88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>
                  <a:off x="9600" y="1924"/>
                  <a:ext cx="0" cy="650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>
                  <a:off x="17038" y="2086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/>
                <p:cNvCxnSpPr/>
                <p:nvPr/>
              </p:nvCxnSpPr>
              <p:spPr>
                <a:xfrm>
                  <a:off x="13315" y="2107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接连接符 36"/>
                <p:cNvCxnSpPr/>
                <p:nvPr/>
              </p:nvCxnSpPr>
              <p:spPr>
                <a:xfrm>
                  <a:off x="2162" y="2091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连接符 37"/>
                <p:cNvCxnSpPr/>
                <p:nvPr/>
              </p:nvCxnSpPr>
              <p:spPr>
                <a:xfrm>
                  <a:off x="5881" y="2107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/>
                <p:cNvCxnSpPr/>
                <p:nvPr/>
              </p:nvCxnSpPr>
              <p:spPr>
                <a:xfrm>
                  <a:off x="7741" y="2107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>
                  <a:off x="4022" y="2086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>
                  <a:off x="11453" y="2086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>
                  <a:off x="15177" y="2091"/>
                  <a:ext cx="9" cy="488"/>
                </a:xfrm>
                <a:prstGeom prst="line">
                  <a:avLst/>
                </a:prstGeom>
                <a:ln w="22225">
                  <a:solidFill>
                    <a:srgbClr val="F6AB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矩形 44"/>
            <p:cNvSpPr/>
            <p:nvPr/>
          </p:nvSpPr>
          <p:spPr>
            <a:xfrm>
              <a:off x="1442" y="3712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矩形 45"/>
            <p:cNvSpPr/>
            <p:nvPr/>
          </p:nvSpPr>
          <p:spPr>
            <a:xfrm>
              <a:off x="3302" y="371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>
              <a:off x="5161" y="3728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7021" y="3728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矩形 48"/>
            <p:cNvSpPr/>
            <p:nvPr/>
          </p:nvSpPr>
          <p:spPr>
            <a:xfrm>
              <a:off x="8876" y="3712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10733" y="3716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12595" y="3728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矩形 51"/>
            <p:cNvSpPr/>
            <p:nvPr/>
          </p:nvSpPr>
          <p:spPr>
            <a:xfrm>
              <a:off x="14457" y="3712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>
              <a:off x="16318" y="371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" name="直接连接符 55"/>
            <p:cNvCxnSpPr/>
            <p:nvPr/>
          </p:nvCxnSpPr>
          <p:spPr>
            <a:xfrm>
              <a:off x="9552" y="4307"/>
              <a:ext cx="16" cy="367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17006" y="430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>
              <a:off x="13283" y="4321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2130" y="4308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/>
          </p:nvCxnSpPr>
          <p:spPr>
            <a:xfrm>
              <a:off x="5849" y="4321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7709" y="4321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>
              <a:off x="3990" y="430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11421" y="430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>
              <a:off x="15145" y="4308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矩形 66"/>
            <p:cNvSpPr/>
            <p:nvPr/>
          </p:nvSpPr>
          <p:spPr>
            <a:xfrm>
              <a:off x="1422" y="4684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3282" y="4688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5141" y="4700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7001" y="4700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8856" y="4684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10713" y="4688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12575" y="4700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14437" y="4684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16298" y="4688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6" name="直接连接符 75"/>
            <p:cNvCxnSpPr/>
            <p:nvPr/>
          </p:nvCxnSpPr>
          <p:spPr>
            <a:xfrm>
              <a:off x="9536" y="5291"/>
              <a:ext cx="12" cy="355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13263" y="5293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>
              <a:off x="2110" y="5280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>
              <a:off x="5829" y="5293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7689" y="5293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>
              <a:off x="3970" y="5277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>
              <a:off x="11401" y="5277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>
              <a:off x="15125" y="5280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矩形 85"/>
            <p:cNvSpPr/>
            <p:nvPr/>
          </p:nvSpPr>
          <p:spPr>
            <a:xfrm>
              <a:off x="1467" y="566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3327" y="5670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5186" y="5682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7046" y="5682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8901" y="566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10758" y="5670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矩形 91"/>
            <p:cNvSpPr/>
            <p:nvPr/>
          </p:nvSpPr>
          <p:spPr>
            <a:xfrm>
              <a:off x="12620" y="5682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矩形 92"/>
            <p:cNvSpPr/>
            <p:nvPr/>
          </p:nvSpPr>
          <p:spPr>
            <a:xfrm>
              <a:off x="14482" y="5666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5" name="直接连接符 94"/>
            <p:cNvCxnSpPr/>
            <p:nvPr/>
          </p:nvCxnSpPr>
          <p:spPr>
            <a:xfrm>
              <a:off x="9554" y="6257"/>
              <a:ext cx="7" cy="371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/>
            <p:nvPr/>
          </p:nvCxnSpPr>
          <p:spPr>
            <a:xfrm>
              <a:off x="13308" y="627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>
              <a:off x="5874" y="627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>
              <a:off x="7734" y="6275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>
              <a:off x="4015" y="6259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>
              <a:off x="11446" y="6259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>
              <a:off x="15170" y="6262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矩形 105"/>
            <p:cNvSpPr/>
            <p:nvPr/>
          </p:nvSpPr>
          <p:spPr>
            <a:xfrm>
              <a:off x="3310" y="661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5169" y="6628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7029" y="6628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8884" y="6612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10741" y="6616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12603" y="6628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矩形 111"/>
            <p:cNvSpPr/>
            <p:nvPr/>
          </p:nvSpPr>
          <p:spPr>
            <a:xfrm>
              <a:off x="14465" y="6612"/>
              <a:ext cx="1417" cy="593"/>
            </a:xfrm>
            <a:prstGeom prst="rect">
              <a:avLst/>
            </a:prstGeom>
            <a:solidFill>
              <a:srgbClr val="F6AB00"/>
            </a:solidFill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6" name="直接连接符 115"/>
            <p:cNvCxnSpPr/>
            <p:nvPr/>
          </p:nvCxnSpPr>
          <p:spPr>
            <a:xfrm>
              <a:off x="13291" y="7221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>
              <a:off x="5857" y="7221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矩形 125"/>
            <p:cNvSpPr/>
            <p:nvPr/>
          </p:nvSpPr>
          <p:spPr>
            <a:xfrm>
              <a:off x="5170" y="7590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0" name="矩形 129"/>
            <p:cNvSpPr/>
            <p:nvPr/>
          </p:nvSpPr>
          <p:spPr>
            <a:xfrm>
              <a:off x="12604" y="7590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5" name="直接连接符 134"/>
            <p:cNvCxnSpPr/>
            <p:nvPr/>
          </p:nvCxnSpPr>
          <p:spPr>
            <a:xfrm>
              <a:off x="13292" y="8183"/>
              <a:ext cx="9" cy="369"/>
            </a:xfrm>
            <a:prstGeom prst="line">
              <a:avLst/>
            </a:prstGeom>
            <a:ln w="22225">
              <a:solidFill>
                <a:srgbClr val="F6A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矩形 148"/>
            <p:cNvSpPr/>
            <p:nvPr/>
          </p:nvSpPr>
          <p:spPr>
            <a:xfrm>
              <a:off x="12620" y="8554"/>
              <a:ext cx="1417" cy="593"/>
            </a:xfrm>
            <a:prstGeom prst="rect">
              <a:avLst/>
            </a:prstGeom>
            <a:noFill/>
            <a:ln>
              <a:solidFill>
                <a:srgbClr val="F6AB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文本框 160"/>
            <p:cNvSpPr txBox="1"/>
            <p:nvPr/>
          </p:nvSpPr>
          <p:spPr>
            <a:xfrm>
              <a:off x="1583" y="2696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信息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2" name="文本框 161"/>
            <p:cNvSpPr txBox="1"/>
            <p:nvPr/>
          </p:nvSpPr>
          <p:spPr>
            <a:xfrm>
              <a:off x="3422" y="2696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观点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3" name="文本框 162"/>
            <p:cNvSpPr txBox="1"/>
            <p:nvPr/>
          </p:nvSpPr>
          <p:spPr>
            <a:xfrm>
              <a:off x="5293" y="2680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共鸣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4" name="文本框 163"/>
            <p:cNvSpPr txBox="1"/>
            <p:nvPr/>
          </p:nvSpPr>
          <p:spPr>
            <a:xfrm>
              <a:off x="7177" y="2697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冲突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5" name="文本框 164"/>
            <p:cNvSpPr txBox="1"/>
            <p:nvPr/>
          </p:nvSpPr>
          <p:spPr>
            <a:xfrm>
              <a:off x="9042" y="2697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利益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6" name="文本框 165"/>
            <p:cNvSpPr txBox="1"/>
            <p:nvPr/>
          </p:nvSpPr>
          <p:spPr>
            <a:xfrm>
              <a:off x="10899" y="2697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欲望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7" name="文本框 166"/>
            <p:cNvSpPr txBox="1"/>
            <p:nvPr/>
          </p:nvSpPr>
          <p:spPr>
            <a:xfrm>
              <a:off x="12761" y="2670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好奇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8" name="文本框 167"/>
            <p:cNvSpPr txBox="1"/>
            <p:nvPr/>
          </p:nvSpPr>
          <p:spPr>
            <a:xfrm>
              <a:off x="14561" y="2681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幻想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69" name="文本框 168"/>
            <p:cNvSpPr txBox="1"/>
            <p:nvPr/>
          </p:nvSpPr>
          <p:spPr>
            <a:xfrm>
              <a:off x="16475" y="2681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</a:rPr>
                <a:t>感官</a:t>
              </a:r>
              <a:endParaRPr lang="zh-CN" altLang="en-US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171" name="文本框 170"/>
          <p:cNvSpPr txBox="1"/>
          <p:nvPr/>
        </p:nvSpPr>
        <p:spPr>
          <a:xfrm>
            <a:off x="882650" y="2418080"/>
            <a:ext cx="9448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有用的资讯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2" name="文本框 171"/>
          <p:cNvSpPr txBox="1"/>
          <p:nvPr/>
        </p:nvSpPr>
        <p:spPr>
          <a:xfrm>
            <a:off x="801370" y="3024505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有价值的知识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903605" y="3648075"/>
            <a:ext cx="9448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有用的技巧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4" name="文本框 173"/>
          <p:cNvSpPr txBox="1"/>
          <p:nvPr/>
        </p:nvSpPr>
        <p:spPr>
          <a:xfrm>
            <a:off x="2140585" y="24072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观点评论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127885" y="303466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人生哲理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6" name="文本框 175"/>
          <p:cNvSpPr txBox="1"/>
          <p:nvPr/>
        </p:nvSpPr>
        <p:spPr>
          <a:xfrm>
            <a:off x="2172970" y="365887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科学真知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2150745" y="425958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生活感悟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3307715" y="24072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价值共鸣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79" name="文本框 178"/>
          <p:cNvSpPr txBox="1"/>
          <p:nvPr/>
        </p:nvSpPr>
        <p:spPr>
          <a:xfrm>
            <a:off x="3318510" y="302450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观念共鸣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0" name="文本框 179"/>
          <p:cNvSpPr txBox="1"/>
          <p:nvPr/>
        </p:nvSpPr>
        <p:spPr>
          <a:xfrm>
            <a:off x="3330575" y="364807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经历共鸣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3320415" y="42487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审美共鸣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3331210" y="487045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身份共鸣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4375785" y="2427605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角色身份冲突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5" name="文本框 184"/>
          <p:cNvSpPr txBox="1"/>
          <p:nvPr/>
        </p:nvSpPr>
        <p:spPr>
          <a:xfrm>
            <a:off x="4346575" y="3044825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常识认识冲突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6" name="文本框 185"/>
          <p:cNvSpPr txBox="1"/>
          <p:nvPr/>
        </p:nvSpPr>
        <p:spPr>
          <a:xfrm>
            <a:off x="4364990" y="3658235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剧情反转冲突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7" name="文本框 186"/>
          <p:cNvSpPr txBox="1"/>
          <p:nvPr/>
        </p:nvSpPr>
        <p:spPr>
          <a:xfrm>
            <a:off x="4355465" y="4259580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价值观念冲突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5699760" y="24072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个人利益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89" name="文本框 188"/>
          <p:cNvSpPr txBox="1"/>
          <p:nvPr/>
        </p:nvSpPr>
        <p:spPr>
          <a:xfrm>
            <a:off x="5706110" y="302450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群体利益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0" name="文本框 189"/>
          <p:cNvSpPr txBox="1"/>
          <p:nvPr/>
        </p:nvSpPr>
        <p:spPr>
          <a:xfrm>
            <a:off x="5695315" y="365887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地域利益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5699760" y="425958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国家利益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2" name="文本框 191"/>
          <p:cNvSpPr txBox="1"/>
          <p:nvPr/>
        </p:nvSpPr>
        <p:spPr>
          <a:xfrm>
            <a:off x="6950075" y="2407285"/>
            <a:ext cx="640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收藏欲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3" name="文本框 192"/>
          <p:cNvSpPr txBox="1"/>
          <p:nvPr/>
        </p:nvSpPr>
        <p:spPr>
          <a:xfrm>
            <a:off x="6945630" y="3075305"/>
            <a:ext cx="640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分享欲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4" name="文本框 193"/>
          <p:cNvSpPr txBox="1"/>
          <p:nvPr/>
        </p:nvSpPr>
        <p:spPr>
          <a:xfrm>
            <a:off x="7021195" y="3658870"/>
            <a:ext cx="4876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食欲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5" name="文本框 194"/>
          <p:cNvSpPr txBox="1"/>
          <p:nvPr/>
        </p:nvSpPr>
        <p:spPr>
          <a:xfrm>
            <a:off x="7011035" y="4259580"/>
            <a:ext cx="4876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爱欲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196" name="文本框 195"/>
          <p:cNvSpPr txBox="1"/>
          <p:nvPr/>
        </p:nvSpPr>
        <p:spPr>
          <a:xfrm>
            <a:off x="8219440" y="2407285"/>
            <a:ext cx="47688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Why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197" name="文本框 196"/>
          <p:cNvSpPr txBox="1"/>
          <p:nvPr/>
        </p:nvSpPr>
        <p:spPr>
          <a:xfrm>
            <a:off x="8177530" y="3024505"/>
            <a:ext cx="5302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What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198" name="文本框 197"/>
          <p:cNvSpPr txBox="1"/>
          <p:nvPr/>
        </p:nvSpPr>
        <p:spPr>
          <a:xfrm>
            <a:off x="8159750" y="3648710"/>
            <a:ext cx="5676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When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199" name="文本框 198"/>
          <p:cNvSpPr txBox="1"/>
          <p:nvPr/>
        </p:nvSpPr>
        <p:spPr>
          <a:xfrm>
            <a:off x="8199120" y="4248785"/>
            <a:ext cx="48260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How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8065770" y="5482590"/>
            <a:ext cx="76009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Amazing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201" name="文本框 200"/>
          <p:cNvSpPr txBox="1"/>
          <p:nvPr/>
        </p:nvSpPr>
        <p:spPr>
          <a:xfrm>
            <a:off x="8145780" y="4870450"/>
            <a:ext cx="61341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</a:rPr>
              <a:t>Where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202" name="文本框 201"/>
          <p:cNvSpPr txBox="1"/>
          <p:nvPr/>
        </p:nvSpPr>
        <p:spPr>
          <a:xfrm>
            <a:off x="9224010" y="24072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爱情幻想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03" name="文本框 202"/>
          <p:cNvSpPr txBox="1"/>
          <p:nvPr/>
        </p:nvSpPr>
        <p:spPr>
          <a:xfrm>
            <a:off x="9234170" y="303466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生活憧憬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04" name="文本框 203"/>
          <p:cNvSpPr txBox="1"/>
          <p:nvPr/>
        </p:nvSpPr>
        <p:spPr>
          <a:xfrm>
            <a:off x="9250045" y="364807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别人家的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05" name="文本框 204"/>
          <p:cNvSpPr txBox="1"/>
          <p:nvPr/>
        </p:nvSpPr>
        <p:spPr>
          <a:xfrm>
            <a:off x="9250045" y="4249420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各种移情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10402570" y="242760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听觉刺激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10425430" y="302450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solidFill>
                  <a:schemeClr val="bg1"/>
                </a:solidFill>
              </a:rPr>
              <a:t>视觉刺激</a:t>
            </a:r>
            <a:endParaRPr lang="zh-CN" altLang="en-US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任意多边形: 形状 179"/>
          <p:cNvSpPr/>
          <p:nvPr/>
        </p:nvSpPr>
        <p:spPr>
          <a:xfrm>
            <a:off x="164909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96" name="任意多边形: 形状 195"/>
          <p:cNvSpPr/>
          <p:nvPr/>
        </p:nvSpPr>
        <p:spPr>
          <a:xfrm>
            <a:off x="266571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97" name="任意多边形: 形状 196"/>
          <p:cNvSpPr/>
          <p:nvPr/>
        </p:nvSpPr>
        <p:spPr>
          <a:xfrm>
            <a:off x="364770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98" name="任意多边形: 形状 197"/>
          <p:cNvSpPr/>
          <p:nvPr/>
        </p:nvSpPr>
        <p:spPr>
          <a:xfrm>
            <a:off x="466432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99" name="任意多边形: 形状 198"/>
          <p:cNvSpPr/>
          <p:nvPr/>
        </p:nvSpPr>
        <p:spPr>
          <a:xfrm>
            <a:off x="5636380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00" name="任意多边形: 形状 199"/>
          <p:cNvSpPr/>
          <p:nvPr/>
        </p:nvSpPr>
        <p:spPr>
          <a:xfrm>
            <a:off x="6652995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03" name="任意多边形: 形状 202"/>
          <p:cNvSpPr/>
          <p:nvPr/>
        </p:nvSpPr>
        <p:spPr>
          <a:xfrm>
            <a:off x="7629047" y="332528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205" name="任意多边形: 形状 204"/>
          <p:cNvSpPr/>
          <p:nvPr/>
        </p:nvSpPr>
        <p:spPr>
          <a:xfrm>
            <a:off x="8645662" y="1567555"/>
            <a:ext cx="1858355" cy="2136040"/>
          </a:xfrm>
          <a:custGeom>
            <a:avLst/>
            <a:gdLst>
              <a:gd name="connsiteX0" fmla="*/ 0 w 1605302"/>
              <a:gd name="connsiteY0" fmla="*/ 698307 h 1396613"/>
              <a:gd name="connsiteX1" fmla="*/ 349153 w 1605302"/>
              <a:gd name="connsiteY1" fmla="*/ 0 h 1396613"/>
              <a:gd name="connsiteX2" fmla="*/ 1256149 w 1605302"/>
              <a:gd name="connsiteY2" fmla="*/ 0 h 1396613"/>
              <a:gd name="connsiteX3" fmla="*/ 1605302 w 1605302"/>
              <a:gd name="connsiteY3" fmla="*/ 698307 h 1396613"/>
              <a:gd name="connsiteX4" fmla="*/ 1256149 w 1605302"/>
              <a:gd name="connsiteY4" fmla="*/ 1396613 h 1396613"/>
              <a:gd name="connsiteX5" fmla="*/ 349153 w 1605302"/>
              <a:gd name="connsiteY5" fmla="*/ 1396613 h 1396613"/>
              <a:gd name="connsiteX6" fmla="*/ 0 w 1605302"/>
              <a:gd name="connsiteY6" fmla="*/ 698307 h 139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5302" h="1396613">
                <a:moveTo>
                  <a:pt x="802650" y="0"/>
                </a:moveTo>
                <a:lnTo>
                  <a:pt x="1605301" y="303763"/>
                </a:lnTo>
                <a:lnTo>
                  <a:pt x="1605301" y="1092850"/>
                </a:lnTo>
                <a:lnTo>
                  <a:pt x="802650" y="1396613"/>
                </a:lnTo>
                <a:lnTo>
                  <a:pt x="1" y="1092850"/>
                </a:lnTo>
                <a:lnTo>
                  <a:pt x="1" y="303763"/>
                </a:lnTo>
                <a:lnTo>
                  <a:pt x="802650" y="0"/>
                </a:lnTo>
                <a:close/>
              </a:path>
            </a:pathLst>
          </a:custGeom>
          <a:noFill/>
          <a:ln w="57150">
            <a:solidFill>
              <a:srgbClr val="DC0DDA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39" tIns="250161" rIns="217640" bIns="25016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79" name="椭圆 78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椭圆 85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0" name="组合 99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88" name="椭圆 87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9" name="椭圆 88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椭圆 89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椭圆 90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椭圆 91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椭圆 92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椭圆 93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椭圆 94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椭圆 95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椭圆 96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椭圆 97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矩形 200"/>
          <p:cNvSpPr/>
          <p:nvPr/>
        </p:nvSpPr>
        <p:spPr>
          <a:xfrm>
            <a:off x="10462212" y="152723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2" name="矩形 201"/>
          <p:cNvSpPr/>
          <p:nvPr/>
        </p:nvSpPr>
        <p:spPr>
          <a:xfrm>
            <a:off x="10817456" y="249711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4" name="矩形 203"/>
          <p:cNvSpPr/>
          <p:nvPr/>
        </p:nvSpPr>
        <p:spPr>
          <a:xfrm>
            <a:off x="3869049" y="613146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11333186" y="1940630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2271414" y="650143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1" name="直接连接符 240"/>
          <p:cNvCxnSpPr/>
          <p:nvPr/>
        </p:nvCxnSpPr>
        <p:spPr>
          <a:xfrm flipV="1">
            <a:off x="6738041" y="6307485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992886" y="459499"/>
            <a:ext cx="259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抢占心智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2955747" y="209820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人无我有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dist"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人有我优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" name="文本框 205"/>
          <p:cNvSpPr txBox="1"/>
          <p:nvPr/>
        </p:nvSpPr>
        <p:spPr>
          <a:xfrm>
            <a:off x="193913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dist"/>
            <a:r>
              <a:rPr lang="zh-CN" altLang="en-US" dirty="0">
                <a:solidFill>
                  <a:schemeClr val="bg1"/>
                </a:solidFill>
              </a:rPr>
              <a:t>有独一无二的标签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7" name="文本框 206"/>
          <p:cNvSpPr txBox="1"/>
          <p:nvPr/>
        </p:nvSpPr>
        <p:spPr>
          <a:xfrm>
            <a:off x="393774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dist"/>
            <a:r>
              <a:rPr lang="zh-CN" altLang="en-US" dirty="0">
                <a:solidFill>
                  <a:schemeClr val="bg1"/>
                </a:solidFill>
              </a:rPr>
              <a:t>率先跨行业应用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2" name="文本框 211"/>
          <p:cNvSpPr txBox="1"/>
          <p:nvPr/>
        </p:nvSpPr>
        <p:spPr>
          <a:xfrm>
            <a:off x="5934581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algn="dist"/>
            <a:r>
              <a:rPr lang="zh-CN" altLang="en-US" sz="2000" dirty="0">
                <a:solidFill>
                  <a:schemeClr val="bg1"/>
                </a:solidFill>
              </a:rPr>
              <a:t>独特呈现形式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13" name="文本框 212"/>
          <p:cNvSpPr txBox="1"/>
          <p:nvPr/>
        </p:nvSpPr>
        <p:spPr>
          <a:xfrm>
            <a:off x="7919082" y="3855935"/>
            <a:ext cx="1250066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对内特点和优势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4" name="文本框 213"/>
          <p:cNvSpPr txBox="1"/>
          <p:nvPr/>
        </p:nvSpPr>
        <p:spPr>
          <a:xfrm>
            <a:off x="4954357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行业第一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5" name="文本框 214"/>
          <p:cNvSpPr txBox="1"/>
          <p:nvPr/>
        </p:nvSpPr>
        <p:spPr>
          <a:xfrm>
            <a:off x="6869702" y="2329037"/>
            <a:ext cx="125006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bg1"/>
                </a:solidFill>
              </a:rPr>
              <a:t>类型第一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6" name="文本框 215"/>
          <p:cNvSpPr txBox="1"/>
          <p:nvPr/>
        </p:nvSpPr>
        <p:spPr>
          <a:xfrm>
            <a:off x="8935697" y="2098205"/>
            <a:ext cx="1250066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lvl="0" algn="dist">
              <a:lnSpc>
                <a:spcPct val="150000"/>
              </a:lnSpc>
              <a:defRPr sz="2000">
                <a:solidFill>
                  <a:srgbClr val="2C0A2F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</a:rPr>
              <a:t>寻找对标账号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7" name="矩形 216"/>
          <p:cNvSpPr/>
          <p:nvPr/>
        </p:nvSpPr>
        <p:spPr>
          <a:xfrm>
            <a:off x="8558224" y="5267268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8" name="矩形 217"/>
          <p:cNvSpPr/>
          <p:nvPr/>
        </p:nvSpPr>
        <p:spPr>
          <a:xfrm>
            <a:off x="7249490" y="4588067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9" name="矩形 218"/>
          <p:cNvSpPr/>
          <p:nvPr/>
        </p:nvSpPr>
        <p:spPr>
          <a:xfrm>
            <a:off x="5361736" y="40167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0" name="矩形 219"/>
          <p:cNvSpPr/>
          <p:nvPr/>
        </p:nvSpPr>
        <p:spPr>
          <a:xfrm>
            <a:off x="3336202" y="477150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1" name="矩形 220"/>
          <p:cNvSpPr/>
          <p:nvPr/>
        </p:nvSpPr>
        <p:spPr>
          <a:xfrm>
            <a:off x="4378500" y="279463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2" name="矩形 221"/>
          <p:cNvSpPr/>
          <p:nvPr/>
        </p:nvSpPr>
        <p:spPr>
          <a:xfrm>
            <a:off x="6300828" y="2052566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3" name="矩形 222"/>
          <p:cNvSpPr/>
          <p:nvPr/>
        </p:nvSpPr>
        <p:spPr>
          <a:xfrm>
            <a:off x="7568063" y="1531795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4" name="矩形 223"/>
          <p:cNvSpPr/>
          <p:nvPr/>
        </p:nvSpPr>
        <p:spPr>
          <a:xfrm>
            <a:off x="8343138" y="2417953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5" name="矩形 224"/>
          <p:cNvSpPr/>
          <p:nvPr/>
        </p:nvSpPr>
        <p:spPr>
          <a:xfrm>
            <a:off x="2475022" y="20938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6" name="矩形 225"/>
          <p:cNvSpPr/>
          <p:nvPr/>
        </p:nvSpPr>
        <p:spPr>
          <a:xfrm>
            <a:off x="3336201" y="1601421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7" name="矩形 226"/>
          <p:cNvSpPr/>
          <p:nvPr/>
        </p:nvSpPr>
        <p:spPr>
          <a:xfrm>
            <a:off x="2271414" y="281682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8" name="矩形 227"/>
          <p:cNvSpPr/>
          <p:nvPr/>
        </p:nvSpPr>
        <p:spPr>
          <a:xfrm>
            <a:off x="1254342" y="406214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9" name="矩形 228"/>
          <p:cNvSpPr/>
          <p:nvPr/>
        </p:nvSpPr>
        <p:spPr>
          <a:xfrm>
            <a:off x="1461996" y="500794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0" name="矩形 229"/>
          <p:cNvSpPr/>
          <p:nvPr/>
        </p:nvSpPr>
        <p:spPr>
          <a:xfrm>
            <a:off x="4575232" y="5415606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1" name="矩形 230"/>
          <p:cNvSpPr/>
          <p:nvPr/>
        </p:nvSpPr>
        <p:spPr>
          <a:xfrm>
            <a:off x="6561628" y="526326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2" name="矩形 231"/>
          <p:cNvSpPr/>
          <p:nvPr/>
        </p:nvSpPr>
        <p:spPr>
          <a:xfrm>
            <a:off x="4455029" y="2343572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3" name="矩形 232"/>
          <p:cNvSpPr/>
          <p:nvPr/>
        </p:nvSpPr>
        <p:spPr>
          <a:xfrm>
            <a:off x="6305157" y="3132135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4" name="矩形 233"/>
          <p:cNvSpPr/>
          <p:nvPr/>
        </p:nvSpPr>
        <p:spPr>
          <a:xfrm>
            <a:off x="8006822" y="3153739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5" name="矩形 234"/>
          <p:cNvSpPr/>
          <p:nvPr/>
        </p:nvSpPr>
        <p:spPr>
          <a:xfrm>
            <a:off x="8262543" y="314141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6" name="矩形 235"/>
          <p:cNvSpPr/>
          <p:nvPr/>
        </p:nvSpPr>
        <p:spPr>
          <a:xfrm>
            <a:off x="9883067" y="34290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7" name="矩形 236"/>
          <p:cNvSpPr/>
          <p:nvPr/>
        </p:nvSpPr>
        <p:spPr>
          <a:xfrm>
            <a:off x="9341066" y="4588067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3668F"/>
            </a:gs>
            <a:gs pos="0">
              <a:srgbClr val="33539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等腰三角形 50"/>
          <p:cNvSpPr/>
          <p:nvPr/>
        </p:nvSpPr>
        <p:spPr>
          <a:xfrm rot="5400000">
            <a:off x="-46615" y="2100461"/>
            <a:ext cx="694481" cy="598691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等腰三角形 64"/>
          <p:cNvSpPr/>
          <p:nvPr/>
        </p:nvSpPr>
        <p:spPr>
          <a:xfrm rot="16200000" flipH="1">
            <a:off x="11620936" y="2749078"/>
            <a:ext cx="611992" cy="527579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9" name="组合 98"/>
          <p:cNvGrpSpPr/>
          <p:nvPr/>
        </p:nvGrpSpPr>
        <p:grpSpPr>
          <a:xfrm>
            <a:off x="105322" y="2568998"/>
            <a:ext cx="610145" cy="361134"/>
            <a:chOff x="105322" y="2568998"/>
            <a:chExt cx="610145" cy="361134"/>
          </a:xfrm>
        </p:grpSpPr>
        <p:sp>
          <p:nvSpPr>
            <p:cNvPr id="73" name="椭圆 72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28220" y="42639"/>
            <a:ext cx="610145" cy="361134"/>
            <a:chOff x="105322" y="2568998"/>
            <a:chExt cx="610145" cy="361134"/>
          </a:xfrm>
        </p:grpSpPr>
        <p:sp>
          <p:nvSpPr>
            <p:cNvPr id="147" name="椭圆 146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8" name="椭圆 147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3" name="组合 172"/>
          <p:cNvGrpSpPr/>
          <p:nvPr/>
        </p:nvGrpSpPr>
        <p:grpSpPr>
          <a:xfrm>
            <a:off x="9467935" y="5386028"/>
            <a:ext cx="2093450" cy="1573301"/>
            <a:chOff x="8667619" y="5129860"/>
            <a:chExt cx="2093450" cy="1573301"/>
          </a:xfrm>
        </p:grpSpPr>
        <p:sp>
          <p:nvSpPr>
            <p:cNvPr id="159" name="椭圆 158"/>
            <p:cNvSpPr/>
            <p:nvPr/>
          </p:nvSpPr>
          <p:spPr>
            <a:xfrm rot="17148149">
              <a:off x="8667619" y="6657442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0" name="椭圆 159"/>
            <p:cNvSpPr/>
            <p:nvPr/>
          </p:nvSpPr>
          <p:spPr>
            <a:xfrm rot="17148149">
              <a:off x="8855761" y="6552304"/>
              <a:ext cx="45719" cy="45719"/>
            </a:xfrm>
            <a:prstGeom prst="ellipse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 rot="17044079">
              <a:off x="9191350" y="5129860"/>
              <a:ext cx="1569719" cy="1569719"/>
              <a:chOff x="1698639" y="5809909"/>
              <a:chExt cx="1569719" cy="1569719"/>
            </a:xfrm>
            <a:solidFill>
              <a:srgbClr val="DC0DDA"/>
            </a:solidFill>
          </p:grpSpPr>
          <p:sp>
            <p:nvSpPr>
              <p:cNvPr id="162" name="椭圆 161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4" name="椭圆 163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5" name="椭圆 164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椭圆 165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椭圆 167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椭圆 168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椭圆 169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椭圆 171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74" name="等腰三角形 173"/>
          <p:cNvSpPr/>
          <p:nvPr/>
        </p:nvSpPr>
        <p:spPr>
          <a:xfrm rot="5400000">
            <a:off x="11138534" y="6475927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77" name="直接连接符 176"/>
          <p:cNvCxnSpPr/>
          <p:nvPr/>
        </p:nvCxnSpPr>
        <p:spPr>
          <a:xfrm flipV="1">
            <a:off x="-147998" y="406214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接连接符 178"/>
          <p:cNvCxnSpPr/>
          <p:nvPr/>
        </p:nvCxnSpPr>
        <p:spPr>
          <a:xfrm flipV="1">
            <a:off x="-168535" y="3849619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箭头: V 形 180"/>
          <p:cNvSpPr/>
          <p:nvPr/>
        </p:nvSpPr>
        <p:spPr>
          <a:xfrm rot="16200000">
            <a:off x="168227" y="5784170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2" name="箭头: V 形 181"/>
          <p:cNvSpPr/>
          <p:nvPr/>
        </p:nvSpPr>
        <p:spPr>
          <a:xfrm rot="16200000">
            <a:off x="168227" y="5437513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3" name="箭头: V 形 182"/>
          <p:cNvSpPr/>
          <p:nvPr/>
        </p:nvSpPr>
        <p:spPr>
          <a:xfrm rot="16200000">
            <a:off x="11716500" y="5806044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4" name="箭头: V 形 183"/>
          <p:cNvSpPr/>
          <p:nvPr/>
        </p:nvSpPr>
        <p:spPr>
          <a:xfrm rot="16200000">
            <a:off x="11716500" y="5459387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5" name="箭头: V 形 184"/>
          <p:cNvSpPr/>
          <p:nvPr/>
        </p:nvSpPr>
        <p:spPr>
          <a:xfrm rot="16200000">
            <a:off x="11716500" y="5099099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箭头: V 形 185"/>
          <p:cNvSpPr/>
          <p:nvPr/>
        </p:nvSpPr>
        <p:spPr>
          <a:xfrm rot="16200000">
            <a:off x="11716500" y="4752442"/>
            <a:ext cx="307330" cy="643670"/>
          </a:xfrm>
          <a:prstGeom prst="chevron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87" name="组合 186"/>
          <p:cNvGrpSpPr/>
          <p:nvPr/>
        </p:nvGrpSpPr>
        <p:grpSpPr>
          <a:xfrm flipH="1">
            <a:off x="11530139" y="48001"/>
            <a:ext cx="610145" cy="361134"/>
            <a:chOff x="105322" y="2568998"/>
            <a:chExt cx="610145" cy="361134"/>
          </a:xfrm>
        </p:grpSpPr>
        <p:sp>
          <p:nvSpPr>
            <p:cNvPr id="188" name="椭圆 187"/>
            <p:cNvSpPr/>
            <p:nvPr/>
          </p:nvSpPr>
          <p:spPr>
            <a:xfrm rot="17148149">
              <a:off x="105322" y="2884413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 rot="17148149">
              <a:off x="293464" y="2779275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 rot="17148149">
              <a:off x="481606" y="2674137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椭圆 190"/>
            <p:cNvSpPr/>
            <p:nvPr/>
          </p:nvSpPr>
          <p:spPr>
            <a:xfrm rot="17148149">
              <a:off x="669748" y="2568998"/>
              <a:ext cx="45719" cy="45719"/>
            </a:xfrm>
            <a:prstGeom prst="ellipse">
              <a:avLst/>
            </a:prstGeom>
            <a:solidFill>
              <a:srgbClr val="1AFA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3" name="等腰三角形 192"/>
          <p:cNvSpPr/>
          <p:nvPr/>
        </p:nvSpPr>
        <p:spPr>
          <a:xfrm rot="5400000">
            <a:off x="415909" y="117121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等腰三角形 193"/>
          <p:cNvSpPr/>
          <p:nvPr/>
        </p:nvSpPr>
        <p:spPr>
          <a:xfrm rot="5400000">
            <a:off x="10746854" y="713363"/>
            <a:ext cx="454348" cy="391680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等腰三角形 111"/>
          <p:cNvSpPr/>
          <p:nvPr/>
        </p:nvSpPr>
        <p:spPr>
          <a:xfrm rot="16200000" flipH="1">
            <a:off x="691841" y="2931048"/>
            <a:ext cx="437139" cy="376844"/>
          </a:xfrm>
          <a:prstGeom prst="triangle">
            <a:avLst/>
          </a:prstGeom>
          <a:solidFill>
            <a:srgbClr val="FFF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矩形 207"/>
          <p:cNvSpPr/>
          <p:nvPr/>
        </p:nvSpPr>
        <p:spPr>
          <a:xfrm>
            <a:off x="11276260" y="3572892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9" name="矩形 208"/>
          <p:cNvSpPr/>
          <p:nvPr/>
        </p:nvSpPr>
        <p:spPr>
          <a:xfrm>
            <a:off x="10556835" y="4952854"/>
            <a:ext cx="379125" cy="45719"/>
          </a:xfrm>
          <a:prstGeom prst="rect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42" name="直接连接符 241"/>
          <p:cNvCxnSpPr/>
          <p:nvPr/>
        </p:nvCxnSpPr>
        <p:spPr>
          <a:xfrm flipV="1">
            <a:off x="6717504" y="6094962"/>
            <a:ext cx="1526640" cy="1459053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1254342" y="507575"/>
            <a:ext cx="567764" cy="348908"/>
            <a:chOff x="1160851" y="572256"/>
            <a:chExt cx="567764" cy="348908"/>
          </a:xfrm>
        </p:grpSpPr>
        <p:sp>
          <p:nvSpPr>
            <p:cNvPr id="18" name="箭头: V 形 17"/>
            <p:cNvSpPr/>
            <p:nvPr/>
          </p:nvSpPr>
          <p:spPr>
            <a:xfrm>
              <a:off x="116085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5" name="箭头: V 形 154"/>
            <p:cNvSpPr/>
            <p:nvPr/>
          </p:nvSpPr>
          <p:spPr>
            <a:xfrm>
              <a:off x="1346106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6" name="箭头: V 形 155"/>
            <p:cNvSpPr/>
            <p:nvPr/>
          </p:nvSpPr>
          <p:spPr>
            <a:xfrm>
              <a:off x="1531361" y="572256"/>
              <a:ext cx="197254" cy="348908"/>
            </a:xfrm>
            <a:prstGeom prst="chevron">
              <a:avLst/>
            </a:prstGeom>
            <a:solidFill>
              <a:srgbClr val="DC0D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平行四边形 19"/>
          <p:cNvSpPr/>
          <p:nvPr/>
        </p:nvSpPr>
        <p:spPr>
          <a:xfrm>
            <a:off x="1992886" y="885974"/>
            <a:ext cx="2590689" cy="78924"/>
          </a:xfrm>
          <a:prstGeom prst="parallelogram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平行四边形 194"/>
          <p:cNvSpPr/>
          <p:nvPr/>
        </p:nvSpPr>
        <p:spPr>
          <a:xfrm>
            <a:off x="2136382" y="943571"/>
            <a:ext cx="2590689" cy="78924"/>
          </a:xfrm>
          <a:prstGeom prst="parallelogram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等腰三角形 249"/>
          <p:cNvSpPr/>
          <p:nvPr/>
        </p:nvSpPr>
        <p:spPr>
          <a:xfrm rot="5400000">
            <a:off x="11214023" y="1883740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8" name="矩形 257"/>
          <p:cNvSpPr/>
          <p:nvPr/>
        </p:nvSpPr>
        <p:spPr>
          <a:xfrm>
            <a:off x="10058862" y="421691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01" name="组合 100"/>
          <p:cNvGrpSpPr/>
          <p:nvPr/>
        </p:nvGrpSpPr>
        <p:grpSpPr>
          <a:xfrm>
            <a:off x="-1012615" y="5245826"/>
            <a:ext cx="3410444" cy="2309270"/>
            <a:chOff x="5361" y="4492604"/>
            <a:chExt cx="3410444" cy="2309270"/>
          </a:xfrm>
          <a:solidFill>
            <a:srgbClr val="DC0DDA"/>
          </a:solidFill>
        </p:grpSpPr>
        <p:sp>
          <p:nvSpPr>
            <p:cNvPr id="102" name="椭圆 101"/>
            <p:cNvSpPr/>
            <p:nvPr/>
          </p:nvSpPr>
          <p:spPr>
            <a:xfrm rot="17148149">
              <a:off x="5361" y="6756155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 rot="17148149">
              <a:off x="193503" y="665101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 rot="17148149">
              <a:off x="381645" y="654587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 rot="17148149">
              <a:off x="569787" y="6440740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 rot="17148149">
              <a:off x="757929" y="6335601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 rot="17148149">
              <a:off x="946071" y="6230463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 rot="17148149">
              <a:off x="1134213" y="6125324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 rot="17148149">
              <a:off x="1322355" y="602018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 rot="17148149">
              <a:off x="1510497" y="5915048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1" name="组合 110"/>
            <p:cNvGrpSpPr/>
            <p:nvPr/>
          </p:nvGrpSpPr>
          <p:grpSpPr>
            <a:xfrm rot="17044079">
              <a:off x="1846086" y="4492604"/>
              <a:ext cx="1569719" cy="1569719"/>
              <a:chOff x="1698639" y="5809909"/>
              <a:chExt cx="1569719" cy="1569719"/>
            </a:xfrm>
            <a:grpFill/>
          </p:grpSpPr>
          <p:sp>
            <p:nvSpPr>
              <p:cNvPr id="113" name="椭圆 112"/>
              <p:cNvSpPr/>
              <p:nvPr/>
            </p:nvSpPr>
            <p:spPr>
              <a:xfrm rot="17148149">
                <a:off x="1698639" y="5809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4" name="椭圆 113"/>
              <p:cNvSpPr/>
              <p:nvPr/>
            </p:nvSpPr>
            <p:spPr>
              <a:xfrm rot="17148149">
                <a:off x="1851039" y="5962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5" name="椭圆 114"/>
              <p:cNvSpPr/>
              <p:nvPr/>
            </p:nvSpPr>
            <p:spPr>
              <a:xfrm rot="17148149">
                <a:off x="2003439" y="6114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6" name="椭圆 115"/>
              <p:cNvSpPr/>
              <p:nvPr/>
            </p:nvSpPr>
            <p:spPr>
              <a:xfrm rot="17148149">
                <a:off x="2155839" y="6267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7" name="椭圆 116"/>
              <p:cNvSpPr/>
              <p:nvPr/>
            </p:nvSpPr>
            <p:spPr>
              <a:xfrm rot="17148149">
                <a:off x="2308239" y="6419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8" name="椭圆 117"/>
              <p:cNvSpPr/>
              <p:nvPr/>
            </p:nvSpPr>
            <p:spPr>
              <a:xfrm rot="17148149">
                <a:off x="2460639" y="6571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9" name="椭圆 118"/>
              <p:cNvSpPr/>
              <p:nvPr/>
            </p:nvSpPr>
            <p:spPr>
              <a:xfrm rot="17148149">
                <a:off x="2613039" y="67243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0" name="椭圆 119"/>
              <p:cNvSpPr/>
              <p:nvPr/>
            </p:nvSpPr>
            <p:spPr>
              <a:xfrm rot="17148149">
                <a:off x="2765439" y="68767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1" name="椭圆 120"/>
              <p:cNvSpPr/>
              <p:nvPr/>
            </p:nvSpPr>
            <p:spPr>
              <a:xfrm rot="17148149">
                <a:off x="2917839" y="70291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2" name="椭圆 121"/>
              <p:cNvSpPr/>
              <p:nvPr/>
            </p:nvSpPr>
            <p:spPr>
              <a:xfrm rot="17148149">
                <a:off x="3070239" y="71815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3" name="椭圆 122"/>
              <p:cNvSpPr/>
              <p:nvPr/>
            </p:nvSpPr>
            <p:spPr>
              <a:xfrm rot="17148149">
                <a:off x="3222639" y="7333909"/>
                <a:ext cx="45719" cy="4571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cxnSp>
        <p:nvCxnSpPr>
          <p:cNvPr id="196" name="直接连接符 195"/>
          <p:cNvCxnSpPr/>
          <p:nvPr/>
        </p:nvCxnSpPr>
        <p:spPr>
          <a:xfrm flipV="1">
            <a:off x="6703931" y="6331832"/>
            <a:ext cx="840605" cy="803390"/>
          </a:xfrm>
          <a:prstGeom prst="line">
            <a:avLst/>
          </a:prstGeom>
          <a:ln w="38100">
            <a:solidFill>
              <a:srgbClr val="DC0DD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等腰三角形 196"/>
          <p:cNvSpPr/>
          <p:nvPr/>
        </p:nvSpPr>
        <p:spPr>
          <a:xfrm rot="5400000">
            <a:off x="2976245" y="6264776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8" name="等腰三角形 197"/>
          <p:cNvSpPr/>
          <p:nvPr/>
        </p:nvSpPr>
        <p:spPr>
          <a:xfrm rot="5400000">
            <a:off x="4802722" y="5901075"/>
            <a:ext cx="454348" cy="391680"/>
          </a:xfrm>
          <a:prstGeom prst="triangle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9" name="等腰三角形 198"/>
          <p:cNvSpPr/>
          <p:nvPr/>
        </p:nvSpPr>
        <p:spPr>
          <a:xfrm rot="5400000">
            <a:off x="-3435056" y="10282111"/>
            <a:ext cx="437139" cy="376844"/>
          </a:xfrm>
          <a:prstGeom prst="triangle">
            <a:avLst/>
          </a:prstGeom>
          <a:solidFill>
            <a:srgbClr val="DC0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7" name="矩形 206"/>
          <p:cNvSpPr/>
          <p:nvPr/>
        </p:nvSpPr>
        <p:spPr>
          <a:xfrm>
            <a:off x="1396887" y="5179253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0" name="矩形 209"/>
          <p:cNvSpPr/>
          <p:nvPr/>
        </p:nvSpPr>
        <p:spPr>
          <a:xfrm>
            <a:off x="3803314" y="6258684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1" name="矩形 210"/>
          <p:cNvSpPr/>
          <p:nvPr/>
        </p:nvSpPr>
        <p:spPr>
          <a:xfrm>
            <a:off x="5586193" y="6537100"/>
            <a:ext cx="379125" cy="45719"/>
          </a:xfrm>
          <a:prstGeom prst="rect">
            <a:avLst/>
          </a:prstGeom>
          <a:solidFill>
            <a:srgbClr val="1AFA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81583" y="390201"/>
            <a:ext cx="3288434" cy="58477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en-US" sz="3200" b="1" dirty="0">
                <a:ln w="15875">
                  <a:noFill/>
                </a:ln>
                <a:gradFill>
                  <a:gsLst>
                    <a:gs pos="55000">
                      <a:schemeClr val="bg1"/>
                    </a:gs>
                    <a:gs pos="6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  <a:gs pos="82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发展方向</a:t>
            </a:r>
            <a:endParaRPr lang="zh-CN" altLang="en-US" sz="3200" b="1" dirty="0">
              <a:ln w="15875">
                <a:noFill/>
              </a:ln>
              <a:gradFill>
                <a:gsLst>
                  <a:gs pos="55000">
                    <a:schemeClr val="bg1"/>
                  </a:gs>
                  <a:gs pos="60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82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8" name="矩形: 圆角 56"/>
          <p:cNvSpPr/>
          <p:nvPr/>
        </p:nvSpPr>
        <p:spPr bwMode="auto">
          <a:xfrm>
            <a:off x="3780537" y="1848595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一、有趣的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8" name="矩形: 圆角 56"/>
          <p:cNvSpPr/>
          <p:nvPr/>
        </p:nvSpPr>
        <p:spPr bwMode="auto">
          <a:xfrm>
            <a:off x="3780537" y="2592005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二、有颜的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9" name="矩形: 圆角 56"/>
          <p:cNvSpPr/>
          <p:nvPr/>
        </p:nvSpPr>
        <p:spPr bwMode="auto">
          <a:xfrm>
            <a:off x="3780537" y="3335415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三、有爱的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0" name="矩形: 圆角 56"/>
          <p:cNvSpPr/>
          <p:nvPr/>
        </p:nvSpPr>
        <p:spPr bwMode="auto">
          <a:xfrm>
            <a:off x="3780537" y="4078825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四、有才的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1" name="矩形: 圆角 56"/>
          <p:cNvSpPr/>
          <p:nvPr/>
        </p:nvSpPr>
        <p:spPr bwMode="auto">
          <a:xfrm>
            <a:off x="3780537" y="4822235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五、有景的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2" name="矩形: 圆角 56"/>
          <p:cNvSpPr/>
          <p:nvPr/>
        </p:nvSpPr>
        <p:spPr bwMode="auto">
          <a:xfrm>
            <a:off x="3780537" y="5565643"/>
            <a:ext cx="1518954" cy="394452"/>
          </a:xfrm>
          <a:prstGeom prst="roundRect">
            <a:avLst>
              <a:gd name="adj" fmla="val 6876"/>
            </a:avLst>
          </a:prstGeom>
          <a:gradFill>
            <a:gsLst>
              <a:gs pos="100000">
                <a:srgbClr val="1D95F5">
                  <a:alpha val="0"/>
                </a:srgbClr>
              </a:gs>
              <a:gs pos="0">
                <a:srgbClr val="1D95F5"/>
              </a:gs>
            </a:gsLst>
            <a:lin ang="0" scaled="0"/>
          </a:gra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p>
            <a:pPr defTabSz="914400"/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六、有用的</a:t>
            </a:r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64338" y="1885443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  <a:latin typeface="-apple-system"/>
              </a:rPr>
              <a:t>内容要么轻松，要么搞笑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64338" y="2619954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  <a:latin typeface="-apple-system"/>
              </a:rPr>
              <a:t>颜值够高，点赞一定高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64338" y="3335415"/>
            <a:ext cx="3467616" cy="338554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  <a:latin typeface="-apple-system"/>
              </a:rPr>
              <a:t>爱心帮扶，可爱宠物，都是热门题材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464338" y="4106774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  <a:latin typeface="-apple-system"/>
              </a:rPr>
              <a:t>特殊才艺让人望尘莫及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64338" y="4850184"/>
            <a:ext cx="1808480" cy="33718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</a:rPr>
              <a:t>背景好看，高清的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464338" y="5594462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600" dirty="0">
                <a:solidFill>
                  <a:schemeClr val="bg1"/>
                </a:solidFill>
                <a:latin typeface="-apple-system"/>
              </a:rPr>
              <a:t>生活小妙招，拿来就能用</a:t>
            </a:r>
            <a:endParaRPr lang="zh-CN" altLang="en-US" sz="1600" dirty="0">
              <a:solidFill>
                <a:schemeClr val="bg1"/>
              </a:solidFill>
              <a:latin typeface="-apple-syste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8" grpId="0" bldLvl="0" animBg="1"/>
      <p:bldP spid="88" grpId="0" bldLvl="0" animBg="1"/>
      <p:bldP spid="89" grpId="0" bldLvl="0" animBg="1"/>
      <p:bldP spid="90" grpId="0" bldLvl="0" animBg="1"/>
      <p:bldP spid="91" grpId="0" bldLvl="0" animBg="1"/>
      <p:bldP spid="92" grpId="0" bldLvl="0" animBg="1"/>
      <p:bldP spid="4" grpId="0"/>
      <p:bldP spid="8" grpId="0"/>
      <p:bldP spid="9" grpId="0"/>
      <p:bldP spid="12" grpId="0"/>
      <p:bldP spid="13" grpId="0"/>
      <p:bldP spid="16" grpId="0"/>
    </p:bldLst>
  </p:timing>
</p:sld>
</file>

<file path=ppt/tags/tag1.xml><?xml version="1.0" encoding="utf-8"?>
<p:tagLst xmlns:p="http://schemas.openxmlformats.org/presentationml/2006/main">
  <p:tag name="ISLIDE.ICON" val="#394065;#405352;#407018;#402549;"/>
</p:tagLst>
</file>

<file path=ppt/tags/tag2.xml><?xml version="1.0" encoding="utf-8"?>
<p:tagLst xmlns:p="http://schemas.openxmlformats.org/presentationml/2006/main">
  <p:tag name="ISLIDE.ICON" val="#394065;#405352;#407018;#402549;"/>
</p:tagLst>
</file>

<file path=ppt/tags/tag3.xml><?xml version="1.0" encoding="utf-8"?>
<p:tagLst xmlns:p="http://schemas.openxmlformats.org/presentationml/2006/main">
  <p:tag name="ISLIDE.ICON" val="#394065;#405352;#407018;#402549;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bg1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3504</Words>
  <Application>WPS 演示</Application>
  <PresentationFormat>宽屏</PresentationFormat>
  <Paragraphs>761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8" baseType="lpstr">
      <vt:lpstr>Arial</vt:lpstr>
      <vt:lpstr>宋体</vt:lpstr>
      <vt:lpstr>Wingdings</vt:lpstr>
      <vt:lpstr>微软雅黑</vt:lpstr>
      <vt:lpstr>锐字真言体免费商用</vt:lpstr>
      <vt:lpstr>-apple-system</vt:lpstr>
      <vt:lpstr>Segoe Print</vt:lpstr>
      <vt:lpstr>等线</vt:lpstr>
      <vt:lpstr>等线 Light</vt:lpstr>
      <vt:lpstr>Calibri</vt:lpstr>
      <vt:lpstr>Arial Unicode MS</vt:lpstr>
      <vt:lpstr>FZQingKeBenYueSongS-R-GB</vt:lpstr>
      <vt:lpstr>方正粗黑宋简体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Potoshop达特</cp:lastModifiedBy>
  <cp:revision>36</cp:revision>
  <dcterms:created xsi:type="dcterms:W3CDTF">2020-08-12T12:11:00Z</dcterms:created>
  <dcterms:modified xsi:type="dcterms:W3CDTF">2022-02-13T10:36:05Z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E83D3A322F8549C390925EC6C1DBA336</vt:lpwstr>
  </property>
  <property fmtid="{D5CDD505-2E9C-101B-9397-08002B2CF9AE}" pid="3" name="KSOProductBuildVer">
    <vt:lpwstr>2052-11.1.0.11294</vt:lpwstr>
  </property>
</Properties>
</file>