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0" r:id="rId6"/>
    <p:sldId id="259" r:id="rId7"/>
    <p:sldId id="263" r:id="rId8"/>
    <p:sldId id="270" r:id="rId9"/>
    <p:sldId id="273" r:id="rId10"/>
    <p:sldId id="274" r:id="rId11"/>
    <p:sldId id="275" r:id="rId12"/>
  </p:sldIdLst>
  <p:sldSz cx="9144000" cy="51435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-228" y="-102"/>
      </p:cViewPr>
      <p:guideLst>
        <p:guide orient="horz" pos="1620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536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536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741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741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150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150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355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355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560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560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765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765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96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96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174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174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379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37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white">
      <p:bgPr>
        <a:blipFill dpi="0" rotWithShape="1">
          <a:blip r:embed="rId2" cstate="print">
            <a:lum/>
          </a:blip>
          <a:srcRect/>
          <a:stretch>
            <a:fillRect t="-7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strike="noStrike" kern="1200" cap="none" spc="0" normalizeH="0" baseline="0" noProof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Pr>
        <a:blipFill dpi="0" rotWithShape="1">
          <a:blip r:embed="rId12" cstate="print">
            <a:alphaModFix amt="93000"/>
            <a:lum/>
          </a:blip>
          <a:srcRect/>
          <a:stretch>
            <a:fillRect t="-7000" b="-18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r" fontAlgn="base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dpi="0" rotWithShape="1">
          <a:blip r:embed="rId1" cstate="print">
            <a:lum/>
          </a:blip>
          <a:srcRect/>
          <a:stretch>
            <a:fillRect t="-7000" b="-18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TextBox 74"/>
          <p:cNvSpPr txBox="1"/>
          <p:nvPr/>
        </p:nvSpPr>
        <p:spPr>
          <a:xfrm>
            <a:off x="250825" y="1150938"/>
            <a:ext cx="5807075" cy="18684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800" dirty="0">
                <a:solidFill>
                  <a:srgbClr val="FFFF00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     </a:t>
            </a:r>
            <a:r>
              <a:rPr lang="zh-CN" altLang="en-US" sz="4800" dirty="0">
                <a:solidFill>
                  <a:srgbClr val="FFFF00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社区</a:t>
            </a:r>
            <a:r>
              <a:rPr lang="en-US" altLang="zh-CN" sz="4800" dirty="0">
                <a:solidFill>
                  <a:srgbClr val="FFFF00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  </a:t>
            </a:r>
            <a:r>
              <a:rPr lang="zh-CN" altLang="en-US" sz="4800" dirty="0">
                <a:solidFill>
                  <a:schemeClr val="bg1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运营</a:t>
            </a:r>
            <a:endParaRPr lang="en-US" altLang="zh-CN" sz="48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  <a:cs typeface="Ebrima" panose="02000000000000000000" pitchFamily="2" charset="0"/>
            </a:endParaRPr>
          </a:p>
          <a:p>
            <a:r>
              <a:rPr lang="zh-CN" altLang="en-US" sz="24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   </a:t>
            </a:r>
            <a:endParaRPr lang="zh-CN" altLang="en-US" sz="24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r>
              <a:rPr lang="zh-CN" altLang="en-US" sz="24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          带好我的队，管好我的团</a:t>
            </a:r>
            <a:endParaRPr lang="zh-CN" altLang="en-US" sz="24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14339" name="TextBox 75"/>
          <p:cNvSpPr txBox="1"/>
          <p:nvPr/>
        </p:nvSpPr>
        <p:spPr>
          <a:xfrm>
            <a:off x="6980238" y="4303713"/>
            <a:ext cx="1800225" cy="368300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dirty="0">
                <a:solidFill>
                  <a:srgbClr val="E46C0A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by </a:t>
            </a:r>
            <a:r>
              <a:rPr lang="zh-CN" altLang="en-US" dirty="0">
                <a:solidFill>
                  <a:srgbClr val="E46C0A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李丹丹</a:t>
            </a:r>
            <a:endParaRPr lang="zh-CN" altLang="en-US" dirty="0">
              <a:solidFill>
                <a:srgbClr val="E46C0A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Click="0" advTm="1778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TextBox 1"/>
          <p:cNvSpPr txBox="1"/>
          <p:nvPr/>
        </p:nvSpPr>
        <p:spPr>
          <a:xfrm>
            <a:off x="12700" y="12700"/>
            <a:ext cx="2366963" cy="584200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en-US" altLang="zh-CN" sz="3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CONTENTS</a:t>
            </a:r>
            <a:endParaRPr lang="zh-CN" altLang="en-US" sz="3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426143" y="1685925"/>
            <a:ext cx="585788" cy="585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3587254" y="1819706"/>
            <a:ext cx="333375" cy="285750"/>
            <a:chOff x="8937626" y="4622801"/>
            <a:chExt cx="333375" cy="285750"/>
          </a:xfrm>
          <a:solidFill>
            <a:schemeClr val="bg1"/>
          </a:solidFill>
        </p:grpSpPr>
        <p:sp>
          <p:nvSpPr>
            <p:cNvPr id="12" name="Freeform 890"/>
            <p:cNvSpPr>
              <a:spLocks noEditPoints="1"/>
            </p:cNvSpPr>
            <p:nvPr/>
          </p:nvSpPr>
          <p:spPr bwMode="auto">
            <a:xfrm>
              <a:off x="8937626" y="4622801"/>
              <a:ext cx="333375" cy="285750"/>
            </a:xfrm>
            <a:custGeom>
              <a:avLst/>
              <a:gdLst>
                <a:gd name="T0" fmla="*/ 278 w 288"/>
                <a:gd name="T1" fmla="*/ 0 h 246"/>
                <a:gd name="T2" fmla="*/ 52 w 288"/>
                <a:gd name="T3" fmla="*/ 0 h 246"/>
                <a:gd name="T4" fmla="*/ 42 w 288"/>
                <a:gd name="T5" fmla="*/ 10 h 246"/>
                <a:gd name="T6" fmla="*/ 42 w 288"/>
                <a:gd name="T7" fmla="*/ 43 h 246"/>
                <a:gd name="T8" fmla="*/ 10 w 288"/>
                <a:gd name="T9" fmla="*/ 43 h 246"/>
                <a:gd name="T10" fmla="*/ 0 w 288"/>
                <a:gd name="T11" fmla="*/ 53 h 246"/>
                <a:gd name="T12" fmla="*/ 0 w 288"/>
                <a:gd name="T13" fmla="*/ 219 h 246"/>
                <a:gd name="T14" fmla="*/ 27 w 288"/>
                <a:gd name="T15" fmla="*/ 246 h 246"/>
                <a:gd name="T16" fmla="*/ 52 w 288"/>
                <a:gd name="T17" fmla="*/ 246 h 246"/>
                <a:gd name="T18" fmla="*/ 241 w 288"/>
                <a:gd name="T19" fmla="*/ 246 h 246"/>
                <a:gd name="T20" fmla="*/ 278 w 288"/>
                <a:gd name="T21" fmla="*/ 246 h 246"/>
                <a:gd name="T22" fmla="*/ 288 w 288"/>
                <a:gd name="T23" fmla="*/ 236 h 246"/>
                <a:gd name="T24" fmla="*/ 288 w 288"/>
                <a:gd name="T25" fmla="*/ 10 h 246"/>
                <a:gd name="T26" fmla="*/ 278 w 288"/>
                <a:gd name="T27" fmla="*/ 0 h 246"/>
                <a:gd name="T28" fmla="*/ 271 w 288"/>
                <a:gd name="T29" fmla="*/ 229 h 246"/>
                <a:gd name="T30" fmla="*/ 241 w 288"/>
                <a:gd name="T31" fmla="*/ 229 h 246"/>
                <a:gd name="T32" fmla="*/ 52 w 288"/>
                <a:gd name="T33" fmla="*/ 229 h 246"/>
                <a:gd name="T34" fmla="*/ 27 w 288"/>
                <a:gd name="T35" fmla="*/ 229 h 246"/>
                <a:gd name="T36" fmla="*/ 17 w 288"/>
                <a:gd name="T37" fmla="*/ 219 h 246"/>
                <a:gd name="T38" fmla="*/ 17 w 288"/>
                <a:gd name="T39" fmla="*/ 60 h 246"/>
                <a:gd name="T40" fmla="*/ 42 w 288"/>
                <a:gd name="T41" fmla="*/ 60 h 246"/>
                <a:gd name="T42" fmla="*/ 42 w 288"/>
                <a:gd name="T43" fmla="*/ 214 h 246"/>
                <a:gd name="T44" fmla="*/ 59 w 288"/>
                <a:gd name="T45" fmla="*/ 214 h 246"/>
                <a:gd name="T46" fmla="*/ 59 w 288"/>
                <a:gd name="T47" fmla="*/ 60 h 246"/>
                <a:gd name="T48" fmla="*/ 59 w 288"/>
                <a:gd name="T49" fmla="*/ 60 h 246"/>
                <a:gd name="T50" fmla="*/ 59 w 288"/>
                <a:gd name="T51" fmla="*/ 43 h 246"/>
                <a:gd name="T52" fmla="*/ 59 w 288"/>
                <a:gd name="T53" fmla="*/ 17 h 246"/>
                <a:gd name="T54" fmla="*/ 271 w 288"/>
                <a:gd name="T55" fmla="*/ 17 h 246"/>
                <a:gd name="T56" fmla="*/ 271 w 288"/>
                <a:gd name="T57" fmla="*/ 22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246">
                  <a:moveTo>
                    <a:pt x="278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4" y="0"/>
                    <a:pt x="42" y="2"/>
                    <a:pt x="42" y="10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2" y="43"/>
                    <a:pt x="0" y="45"/>
                    <a:pt x="0" y="53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31"/>
                    <a:pt x="14" y="246"/>
                    <a:pt x="27" y="246"/>
                  </a:cubicBezTo>
                  <a:cubicBezTo>
                    <a:pt x="52" y="246"/>
                    <a:pt x="52" y="246"/>
                    <a:pt x="52" y="246"/>
                  </a:cubicBezTo>
                  <a:cubicBezTo>
                    <a:pt x="241" y="246"/>
                    <a:pt x="241" y="246"/>
                    <a:pt x="241" y="24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86" y="246"/>
                    <a:pt x="288" y="244"/>
                    <a:pt x="288" y="236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8" y="2"/>
                    <a:pt x="286" y="0"/>
                    <a:pt x="278" y="0"/>
                  </a:cubicBezTo>
                  <a:close/>
                  <a:moveTo>
                    <a:pt x="271" y="229"/>
                  </a:moveTo>
                  <a:cubicBezTo>
                    <a:pt x="241" y="229"/>
                    <a:pt x="241" y="229"/>
                    <a:pt x="241" y="229"/>
                  </a:cubicBezTo>
                  <a:cubicBezTo>
                    <a:pt x="52" y="229"/>
                    <a:pt x="52" y="229"/>
                    <a:pt x="52" y="229"/>
                  </a:cubicBezTo>
                  <a:cubicBezTo>
                    <a:pt x="27" y="229"/>
                    <a:pt x="27" y="229"/>
                    <a:pt x="27" y="229"/>
                  </a:cubicBezTo>
                  <a:cubicBezTo>
                    <a:pt x="24" y="229"/>
                    <a:pt x="17" y="222"/>
                    <a:pt x="17" y="219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271" y="17"/>
                    <a:pt x="271" y="17"/>
                    <a:pt x="271" y="17"/>
                  </a:cubicBezTo>
                  <a:lnTo>
                    <a:pt x="271" y="2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Rectangle 891"/>
            <p:cNvSpPr>
              <a:spLocks noChangeArrowheads="1"/>
            </p:cNvSpPr>
            <p:nvPr/>
          </p:nvSpPr>
          <p:spPr bwMode="auto">
            <a:xfrm>
              <a:off x="9031288" y="4668838"/>
              <a:ext cx="88900" cy="889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892"/>
            <p:cNvSpPr>
              <a:spLocks noChangeArrowheads="1"/>
            </p:cNvSpPr>
            <p:nvPr/>
          </p:nvSpPr>
          <p:spPr bwMode="auto">
            <a:xfrm>
              <a:off x="9148763" y="4681538"/>
              <a:ext cx="73025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Rectangle 893"/>
            <p:cNvSpPr>
              <a:spLocks noChangeArrowheads="1"/>
            </p:cNvSpPr>
            <p:nvPr/>
          </p:nvSpPr>
          <p:spPr bwMode="auto">
            <a:xfrm>
              <a:off x="9148763" y="4725988"/>
              <a:ext cx="73025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894"/>
            <p:cNvSpPr>
              <a:spLocks noChangeArrowheads="1"/>
            </p:cNvSpPr>
            <p:nvPr/>
          </p:nvSpPr>
          <p:spPr bwMode="auto">
            <a:xfrm>
              <a:off x="9031288" y="4787901"/>
              <a:ext cx="190500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895"/>
            <p:cNvSpPr>
              <a:spLocks noChangeArrowheads="1"/>
            </p:cNvSpPr>
            <p:nvPr/>
          </p:nvSpPr>
          <p:spPr bwMode="auto">
            <a:xfrm>
              <a:off x="9031288" y="4833938"/>
              <a:ext cx="190500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" name="椭圆 4"/>
          <p:cNvSpPr/>
          <p:nvPr/>
        </p:nvSpPr>
        <p:spPr>
          <a:xfrm>
            <a:off x="3372168" y="2751138"/>
            <a:ext cx="585788" cy="585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90" name="Freeform 802"/>
          <p:cNvSpPr>
            <a:spLocks noEditPoints="1"/>
          </p:cNvSpPr>
          <p:nvPr/>
        </p:nvSpPr>
        <p:spPr>
          <a:xfrm>
            <a:off x="3570605" y="2878138"/>
            <a:ext cx="317500" cy="333375"/>
          </a:xfrm>
          <a:custGeom>
            <a:avLst/>
            <a:gdLst/>
            <a:ahLst/>
            <a:cxnLst>
              <a:cxn ang="0">
                <a:pos x="273467" y="138906"/>
              </a:cxn>
              <a:cxn ang="0">
                <a:pos x="317500" y="107652"/>
              </a:cxn>
              <a:cxn ang="0">
                <a:pos x="289690" y="59035"/>
              </a:cxn>
              <a:cxn ang="0">
                <a:pos x="238704" y="81029"/>
              </a:cxn>
              <a:cxn ang="0">
                <a:pos x="192354" y="54405"/>
              </a:cxn>
              <a:cxn ang="0">
                <a:pos x="186560" y="0"/>
              </a:cxn>
              <a:cxn ang="0">
                <a:pos x="130940" y="0"/>
              </a:cxn>
              <a:cxn ang="0">
                <a:pos x="125146" y="54405"/>
              </a:cxn>
              <a:cxn ang="0">
                <a:pos x="77637" y="81029"/>
              </a:cxn>
              <a:cxn ang="0">
                <a:pos x="27810" y="59035"/>
              </a:cxn>
              <a:cxn ang="0">
                <a:pos x="0" y="107652"/>
              </a:cxn>
              <a:cxn ang="0">
                <a:pos x="44033" y="138906"/>
              </a:cxn>
              <a:cxn ang="0">
                <a:pos x="44033" y="194469"/>
              </a:cxn>
              <a:cxn ang="0">
                <a:pos x="0" y="225723"/>
              </a:cxn>
              <a:cxn ang="0">
                <a:pos x="27810" y="274340"/>
              </a:cxn>
              <a:cxn ang="0">
                <a:pos x="78796" y="252346"/>
              </a:cxn>
              <a:cxn ang="0">
                <a:pos x="125146" y="278970"/>
              </a:cxn>
              <a:cxn ang="0">
                <a:pos x="130940" y="333375"/>
              </a:cxn>
              <a:cxn ang="0">
                <a:pos x="186560" y="333375"/>
              </a:cxn>
              <a:cxn ang="0">
                <a:pos x="192354" y="278970"/>
              </a:cxn>
              <a:cxn ang="0">
                <a:pos x="238704" y="252346"/>
              </a:cxn>
              <a:cxn ang="0">
                <a:pos x="289690" y="274340"/>
              </a:cxn>
              <a:cxn ang="0">
                <a:pos x="317500" y="225723"/>
              </a:cxn>
              <a:cxn ang="0">
                <a:pos x="273467" y="194469"/>
              </a:cxn>
              <a:cxn ang="0">
                <a:pos x="273467" y="138906"/>
              </a:cxn>
              <a:cxn ang="0">
                <a:pos x="183084" y="208359"/>
              </a:cxn>
              <a:cxn ang="0">
                <a:pos x="134416" y="208359"/>
              </a:cxn>
              <a:cxn ang="0">
                <a:pos x="111241" y="166688"/>
              </a:cxn>
              <a:cxn ang="0">
                <a:pos x="134416" y="125016"/>
              </a:cxn>
              <a:cxn ang="0">
                <a:pos x="183084" y="125016"/>
              </a:cxn>
              <a:cxn ang="0">
                <a:pos x="207418" y="166688"/>
              </a:cxn>
              <a:cxn ang="0">
                <a:pos x="183084" y="208359"/>
              </a:cxn>
            </a:cxnLst>
            <a:pathLst>
              <a:path w="274" h="288">
                <a:moveTo>
                  <a:pt x="236" y="120"/>
                </a:moveTo>
                <a:cubicBezTo>
                  <a:pt x="274" y="93"/>
                  <a:pt x="274" y="93"/>
                  <a:pt x="274" y="93"/>
                </a:cubicBezTo>
                <a:cubicBezTo>
                  <a:pt x="250" y="51"/>
                  <a:pt x="250" y="51"/>
                  <a:pt x="250" y="51"/>
                </a:cubicBezTo>
                <a:cubicBezTo>
                  <a:pt x="206" y="70"/>
                  <a:pt x="206" y="70"/>
                  <a:pt x="206" y="70"/>
                </a:cubicBezTo>
                <a:cubicBezTo>
                  <a:pt x="166" y="47"/>
                  <a:pt x="166" y="47"/>
                  <a:pt x="166" y="47"/>
                </a:cubicBezTo>
                <a:cubicBezTo>
                  <a:pt x="161" y="0"/>
                  <a:pt x="161" y="0"/>
                  <a:pt x="161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67" y="70"/>
                  <a:pt x="67" y="70"/>
                  <a:pt x="67" y="70"/>
                </a:cubicBezTo>
                <a:cubicBezTo>
                  <a:pt x="24" y="51"/>
                  <a:pt x="24" y="51"/>
                  <a:pt x="24" y="51"/>
                </a:cubicBezTo>
                <a:cubicBezTo>
                  <a:pt x="0" y="93"/>
                  <a:pt x="0" y="93"/>
                  <a:pt x="0" y="93"/>
                </a:cubicBezTo>
                <a:cubicBezTo>
                  <a:pt x="38" y="120"/>
                  <a:pt x="38" y="120"/>
                  <a:pt x="38" y="120"/>
                </a:cubicBezTo>
                <a:cubicBezTo>
                  <a:pt x="38" y="168"/>
                  <a:pt x="38" y="168"/>
                  <a:pt x="38" y="168"/>
                </a:cubicBezTo>
                <a:cubicBezTo>
                  <a:pt x="18" y="182"/>
                  <a:pt x="0" y="195"/>
                  <a:pt x="0" y="195"/>
                </a:cubicBezTo>
                <a:cubicBezTo>
                  <a:pt x="24" y="237"/>
                  <a:pt x="24" y="237"/>
                  <a:pt x="24" y="237"/>
                </a:cubicBezTo>
                <a:cubicBezTo>
                  <a:pt x="68" y="218"/>
                  <a:pt x="68" y="218"/>
                  <a:pt x="68" y="218"/>
                </a:cubicBezTo>
                <a:cubicBezTo>
                  <a:pt x="108" y="241"/>
                  <a:pt x="108" y="241"/>
                  <a:pt x="108" y="241"/>
                </a:cubicBezTo>
                <a:cubicBezTo>
                  <a:pt x="113" y="288"/>
                  <a:pt x="113" y="288"/>
                  <a:pt x="113" y="288"/>
                </a:cubicBezTo>
                <a:cubicBezTo>
                  <a:pt x="161" y="288"/>
                  <a:pt x="161" y="288"/>
                  <a:pt x="161" y="288"/>
                </a:cubicBezTo>
                <a:cubicBezTo>
                  <a:pt x="161" y="288"/>
                  <a:pt x="163" y="266"/>
                  <a:pt x="166" y="241"/>
                </a:cubicBezTo>
                <a:cubicBezTo>
                  <a:pt x="206" y="218"/>
                  <a:pt x="206" y="218"/>
                  <a:pt x="206" y="218"/>
                </a:cubicBezTo>
                <a:cubicBezTo>
                  <a:pt x="250" y="237"/>
                  <a:pt x="250" y="237"/>
                  <a:pt x="250" y="237"/>
                </a:cubicBezTo>
                <a:cubicBezTo>
                  <a:pt x="274" y="195"/>
                  <a:pt x="274" y="195"/>
                  <a:pt x="274" y="195"/>
                </a:cubicBezTo>
                <a:cubicBezTo>
                  <a:pt x="274" y="195"/>
                  <a:pt x="256" y="182"/>
                  <a:pt x="236" y="168"/>
                </a:cubicBezTo>
                <a:lnTo>
                  <a:pt x="236" y="120"/>
                </a:lnTo>
                <a:close/>
                <a:moveTo>
                  <a:pt x="158" y="180"/>
                </a:moveTo>
                <a:cubicBezTo>
                  <a:pt x="116" y="180"/>
                  <a:pt x="116" y="180"/>
                  <a:pt x="116" y="180"/>
                </a:cubicBezTo>
                <a:cubicBezTo>
                  <a:pt x="96" y="144"/>
                  <a:pt x="96" y="144"/>
                  <a:pt x="96" y="144"/>
                </a:cubicBezTo>
                <a:cubicBezTo>
                  <a:pt x="116" y="108"/>
                  <a:pt x="116" y="108"/>
                  <a:pt x="116" y="108"/>
                </a:cubicBezTo>
                <a:cubicBezTo>
                  <a:pt x="158" y="108"/>
                  <a:pt x="158" y="108"/>
                  <a:pt x="158" y="108"/>
                </a:cubicBezTo>
                <a:cubicBezTo>
                  <a:pt x="179" y="144"/>
                  <a:pt x="179" y="144"/>
                  <a:pt x="179" y="144"/>
                </a:cubicBezTo>
                <a:lnTo>
                  <a:pt x="158" y="180"/>
                </a:ln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6392" name="TextBox 23"/>
          <p:cNvSpPr txBox="1"/>
          <p:nvPr/>
        </p:nvSpPr>
        <p:spPr>
          <a:xfrm>
            <a:off x="4011930" y="1809750"/>
            <a:ext cx="2835275" cy="3651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群的运营</a:t>
            </a:r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6393" name="TextBox 24"/>
          <p:cNvSpPr txBox="1"/>
          <p:nvPr/>
        </p:nvSpPr>
        <p:spPr>
          <a:xfrm>
            <a:off x="3957955" y="2878138"/>
            <a:ext cx="2835275" cy="3651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军团长的需求</a:t>
            </a:r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Tm="1310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481" name="组合 1"/>
          <p:cNvGrpSpPr/>
          <p:nvPr/>
        </p:nvGrpSpPr>
        <p:grpSpPr>
          <a:xfrm>
            <a:off x="250825" y="76200"/>
            <a:ext cx="4321175" cy="860425"/>
            <a:chOff x="251520" y="141480"/>
            <a:chExt cx="4321175" cy="860679"/>
          </a:xfrm>
        </p:grpSpPr>
        <p:sp>
          <p:nvSpPr>
            <p:cNvPr id="20482" name="TextBox 2"/>
            <p:cNvSpPr txBox="1"/>
            <p:nvPr/>
          </p:nvSpPr>
          <p:spPr>
            <a:xfrm>
              <a:off x="251520" y="636535"/>
              <a:ext cx="4321175" cy="3656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代理人</a:t>
              </a:r>
              <a:r>
                <a:rPr lang="en-US" altLang="zh-CN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&amp;</a:t>
              </a:r>
              <a:r>
                <a:rPr lang="zh-CN" altLang="en-US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消费者</a:t>
              </a:r>
              <a:endParaRPr lang="zh-CN" altLang="en-US" sz="1200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0483" name="TextBox 3"/>
            <p:cNvSpPr txBox="1"/>
            <p:nvPr/>
          </p:nvSpPr>
          <p:spPr>
            <a:xfrm>
              <a:off x="251520" y="141480"/>
              <a:ext cx="3330575" cy="54843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BUT</a:t>
              </a:r>
              <a:r>
                <a:rPr lang="zh-CN" altLang="en-US" sz="2000" b="1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群分两种</a:t>
              </a:r>
              <a:endParaRPr lang="zh-CN" altLang="en-US" sz="2000" b="1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251520" y="681540"/>
              <a:ext cx="3915435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485" name="图表 5"/>
          <p:cNvGraphicFramePr/>
          <p:nvPr/>
        </p:nvGraphicFramePr>
        <p:xfrm>
          <a:off x="3581400" y="1209675"/>
          <a:ext cx="5311775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309870" imgH="3383280" progId="Excel.Chart.8">
                  <p:embed/>
                </p:oleObj>
              </mc:Choice>
              <mc:Fallback>
                <p:oleObj name="" r:id="rId1" imgW="5309870" imgH="3383280" progId="Excel.Char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81400" y="1209675"/>
                        <a:ext cx="5311775" cy="3381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Box 9"/>
          <p:cNvSpPr txBox="1"/>
          <p:nvPr/>
        </p:nvSpPr>
        <p:spPr>
          <a:xfrm>
            <a:off x="250825" y="1536700"/>
            <a:ext cx="3330575" cy="5032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有没有想清，我要什么</a:t>
            </a:r>
            <a:endParaRPr lang="zh-CN" altLang="en-US" b="1" dirty="0">
              <a:solidFill>
                <a:srgbClr val="FFC000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0487" name="TextBox 10"/>
          <p:cNvSpPr txBox="1"/>
          <p:nvPr/>
        </p:nvSpPr>
        <p:spPr>
          <a:xfrm>
            <a:off x="250825" y="2122488"/>
            <a:ext cx="3330575" cy="17367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l"/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我的顾客是代理人，还是使用者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l"/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代理人要什么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l"/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小代理为什么入群，学习或者赚钱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l"/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我们能为别人提供什么，实现什么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l"/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小代理重要还是消费者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l"/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消费者要什么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</p:spTree>
  </p:cSld>
  <p:clrMapOvr>
    <a:masterClrMapping/>
  </p:clrMapOvr>
  <p:transition advTm="904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529" name="组合 34"/>
          <p:cNvGrpSpPr/>
          <p:nvPr/>
        </p:nvGrpSpPr>
        <p:grpSpPr>
          <a:xfrm>
            <a:off x="47625" y="73025"/>
            <a:ext cx="4321175" cy="909638"/>
            <a:chOff x="48320" y="138306"/>
            <a:chExt cx="4321175" cy="908921"/>
          </a:xfrm>
        </p:grpSpPr>
        <p:sp>
          <p:nvSpPr>
            <p:cNvPr id="22530" name="TextBox 4"/>
            <p:cNvSpPr txBox="1"/>
            <p:nvPr/>
          </p:nvSpPr>
          <p:spPr>
            <a:xfrm>
              <a:off x="48320" y="681603"/>
              <a:ext cx="4321175" cy="3656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    </a:t>
              </a:r>
              <a:r>
                <a:rPr lang="zh-CN" altLang="en-US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全靠走心，走心，走心。。。。。。。</a:t>
              </a:r>
              <a:endParaRPr lang="zh-CN" altLang="en-US" sz="1200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sp>
          <p:nvSpPr>
            <p:cNvPr id="22531" name="TextBox 1"/>
            <p:cNvSpPr txBox="1"/>
            <p:nvPr/>
          </p:nvSpPr>
          <p:spPr>
            <a:xfrm>
              <a:off x="251520" y="138306"/>
              <a:ext cx="3330575" cy="54843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社群运营</a:t>
              </a:r>
              <a:endParaRPr lang="zh-CN" altLang="en-US" sz="2000" b="1" dirty="0">
                <a:solidFill>
                  <a:srgbClr val="FFFFFF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51520" y="681540"/>
              <a:ext cx="3915435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菱形 8"/>
          <p:cNvSpPr/>
          <p:nvPr/>
        </p:nvSpPr>
        <p:spPr>
          <a:xfrm>
            <a:off x="1106488" y="1627188"/>
            <a:ext cx="1709738" cy="1709738"/>
          </a:xfrm>
          <a:prstGeom prst="diamond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菱形 9"/>
          <p:cNvSpPr/>
          <p:nvPr/>
        </p:nvSpPr>
        <p:spPr>
          <a:xfrm>
            <a:off x="2816225" y="1627188"/>
            <a:ext cx="1711325" cy="1709738"/>
          </a:xfrm>
          <a:prstGeom prst="diamon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菱形 10"/>
          <p:cNvSpPr/>
          <p:nvPr/>
        </p:nvSpPr>
        <p:spPr>
          <a:xfrm>
            <a:off x="4572000" y="1627188"/>
            <a:ext cx="1709738" cy="1709738"/>
          </a:xfrm>
          <a:prstGeom prst="diamond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菱形 11"/>
          <p:cNvSpPr/>
          <p:nvPr/>
        </p:nvSpPr>
        <p:spPr>
          <a:xfrm>
            <a:off x="6281738" y="1677988"/>
            <a:ext cx="1846263" cy="1658938"/>
          </a:xfrm>
          <a:prstGeom prst="diamon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激活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菱形 12"/>
          <p:cNvSpPr/>
          <p:nvPr/>
        </p:nvSpPr>
        <p:spPr>
          <a:xfrm>
            <a:off x="2609850" y="2003425"/>
            <a:ext cx="431800" cy="433388"/>
          </a:xfrm>
          <a:prstGeom prst="diamon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菱形 13"/>
          <p:cNvSpPr/>
          <p:nvPr/>
        </p:nvSpPr>
        <p:spPr>
          <a:xfrm>
            <a:off x="4319588" y="2527300"/>
            <a:ext cx="431800" cy="431800"/>
          </a:xfrm>
          <a:prstGeom prst="diamon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菱形 14"/>
          <p:cNvSpPr/>
          <p:nvPr/>
        </p:nvSpPr>
        <p:spPr>
          <a:xfrm>
            <a:off x="6073775" y="2003425"/>
            <a:ext cx="433388" cy="433388"/>
          </a:xfrm>
          <a:prstGeom prst="diamon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540" name="矩形 33"/>
          <p:cNvSpPr/>
          <p:nvPr/>
        </p:nvSpPr>
        <p:spPr>
          <a:xfrm>
            <a:off x="1016000" y="3741738"/>
            <a:ext cx="7112000" cy="3651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这是我群内运行的四大关键，其实做好这些出单就变得简单了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2541" name="文本框 1"/>
          <p:cNvSpPr txBox="1"/>
          <p:nvPr/>
        </p:nvSpPr>
        <p:spPr>
          <a:xfrm>
            <a:off x="1487488" y="2355850"/>
            <a:ext cx="954087" cy="517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dirty="0">
                <a:solidFill>
                  <a:schemeClr val="bg1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建群</a:t>
            </a:r>
            <a:endParaRPr lang="zh-CN" altLang="en-US" sz="28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2542" name="文本框 2"/>
          <p:cNvSpPr txBox="1"/>
          <p:nvPr/>
        </p:nvSpPr>
        <p:spPr>
          <a:xfrm>
            <a:off x="3140075" y="2224088"/>
            <a:ext cx="1063625" cy="517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dirty="0">
                <a:solidFill>
                  <a:schemeClr val="bg1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管理</a:t>
            </a:r>
            <a:endParaRPr lang="zh-CN" altLang="en-US" sz="28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2543" name="文本框 15"/>
          <p:cNvSpPr txBox="1"/>
          <p:nvPr/>
        </p:nvSpPr>
        <p:spPr>
          <a:xfrm>
            <a:off x="4970463" y="2224088"/>
            <a:ext cx="912812" cy="517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dirty="0">
                <a:solidFill>
                  <a:schemeClr val="bg1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培训</a:t>
            </a:r>
            <a:endParaRPr lang="zh-CN" altLang="en-US" sz="28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</p:spTree>
  </p:cSld>
  <p:clrMapOvr>
    <a:masterClrMapping/>
  </p:clrMapOvr>
  <p:transition advClick="0" advTm="4649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dpi="0" rotWithShape="1">
          <a:blip r:embed="rId1" cstate="print">
            <a:alphaModFix amt="93000"/>
            <a:lum/>
          </a:blip>
          <a:srcRect/>
          <a:stretch>
            <a:fillRect t="-7000" b="-18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椭圆 2"/>
          <p:cNvSpPr/>
          <p:nvPr/>
        </p:nvSpPr>
        <p:spPr>
          <a:xfrm>
            <a:off x="457200" y="80963"/>
            <a:ext cx="584200" cy="585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579" name="TextBox 9"/>
          <p:cNvSpPr txBox="1"/>
          <p:nvPr/>
        </p:nvSpPr>
        <p:spPr>
          <a:xfrm>
            <a:off x="1041400" y="188913"/>
            <a:ext cx="28352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新品发布会，晚</a:t>
            </a:r>
            <a:r>
              <a:rPr lang="en-US" altLang="zh-CN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8</a:t>
            </a:r>
            <a:r>
              <a: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点</a:t>
            </a:r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4580" name="TextBox 10"/>
          <p:cNvSpPr txBox="1"/>
          <p:nvPr/>
        </p:nvSpPr>
        <p:spPr>
          <a:xfrm>
            <a:off x="1866900" y="792163"/>
            <a:ext cx="3429000" cy="3795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1.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提前准备资料，干货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2.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反复通知，上午，中午，下午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3.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强调规则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4.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提前暖场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5.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演讲嘉宾介绍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6.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诱导互动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7.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托要捧场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8.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收尾总结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9.</a:t>
            </a:r>
            <a:r>
              <a:rPr lang="zh-CN" altLang="en-US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福利</a:t>
            </a:r>
            <a:endParaRPr lang="zh-CN" altLang="en-US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grpSp>
        <p:nvGrpSpPr>
          <p:cNvPr id="2" name="组合 11"/>
          <p:cNvGrpSpPr/>
          <p:nvPr/>
        </p:nvGrpSpPr>
        <p:grpSpPr>
          <a:xfrm>
            <a:off x="502529" y="230935"/>
            <a:ext cx="333375" cy="285750"/>
            <a:chOff x="8937626" y="4622801"/>
            <a:chExt cx="333375" cy="285750"/>
          </a:xfrm>
          <a:solidFill>
            <a:schemeClr val="bg1"/>
          </a:solidFill>
        </p:grpSpPr>
        <p:sp>
          <p:nvSpPr>
            <p:cNvPr id="13" name="Freeform 890"/>
            <p:cNvSpPr>
              <a:spLocks noEditPoints="1"/>
            </p:cNvSpPr>
            <p:nvPr/>
          </p:nvSpPr>
          <p:spPr bwMode="auto">
            <a:xfrm>
              <a:off x="8937626" y="4622801"/>
              <a:ext cx="333375" cy="285750"/>
            </a:xfrm>
            <a:custGeom>
              <a:avLst/>
              <a:gdLst>
                <a:gd name="T0" fmla="*/ 278 w 288"/>
                <a:gd name="T1" fmla="*/ 0 h 246"/>
                <a:gd name="T2" fmla="*/ 52 w 288"/>
                <a:gd name="T3" fmla="*/ 0 h 246"/>
                <a:gd name="T4" fmla="*/ 42 w 288"/>
                <a:gd name="T5" fmla="*/ 10 h 246"/>
                <a:gd name="T6" fmla="*/ 42 w 288"/>
                <a:gd name="T7" fmla="*/ 43 h 246"/>
                <a:gd name="T8" fmla="*/ 10 w 288"/>
                <a:gd name="T9" fmla="*/ 43 h 246"/>
                <a:gd name="T10" fmla="*/ 0 w 288"/>
                <a:gd name="T11" fmla="*/ 53 h 246"/>
                <a:gd name="T12" fmla="*/ 0 w 288"/>
                <a:gd name="T13" fmla="*/ 219 h 246"/>
                <a:gd name="T14" fmla="*/ 27 w 288"/>
                <a:gd name="T15" fmla="*/ 246 h 246"/>
                <a:gd name="T16" fmla="*/ 52 w 288"/>
                <a:gd name="T17" fmla="*/ 246 h 246"/>
                <a:gd name="T18" fmla="*/ 241 w 288"/>
                <a:gd name="T19" fmla="*/ 246 h 246"/>
                <a:gd name="T20" fmla="*/ 278 w 288"/>
                <a:gd name="T21" fmla="*/ 246 h 246"/>
                <a:gd name="T22" fmla="*/ 288 w 288"/>
                <a:gd name="T23" fmla="*/ 236 h 246"/>
                <a:gd name="T24" fmla="*/ 288 w 288"/>
                <a:gd name="T25" fmla="*/ 10 h 246"/>
                <a:gd name="T26" fmla="*/ 278 w 288"/>
                <a:gd name="T27" fmla="*/ 0 h 246"/>
                <a:gd name="T28" fmla="*/ 271 w 288"/>
                <a:gd name="T29" fmla="*/ 229 h 246"/>
                <a:gd name="T30" fmla="*/ 241 w 288"/>
                <a:gd name="T31" fmla="*/ 229 h 246"/>
                <a:gd name="T32" fmla="*/ 52 w 288"/>
                <a:gd name="T33" fmla="*/ 229 h 246"/>
                <a:gd name="T34" fmla="*/ 27 w 288"/>
                <a:gd name="T35" fmla="*/ 229 h 246"/>
                <a:gd name="T36" fmla="*/ 17 w 288"/>
                <a:gd name="T37" fmla="*/ 219 h 246"/>
                <a:gd name="T38" fmla="*/ 17 w 288"/>
                <a:gd name="T39" fmla="*/ 60 h 246"/>
                <a:gd name="T40" fmla="*/ 42 w 288"/>
                <a:gd name="T41" fmla="*/ 60 h 246"/>
                <a:gd name="T42" fmla="*/ 42 w 288"/>
                <a:gd name="T43" fmla="*/ 214 h 246"/>
                <a:gd name="T44" fmla="*/ 59 w 288"/>
                <a:gd name="T45" fmla="*/ 214 h 246"/>
                <a:gd name="T46" fmla="*/ 59 w 288"/>
                <a:gd name="T47" fmla="*/ 60 h 246"/>
                <a:gd name="T48" fmla="*/ 59 w 288"/>
                <a:gd name="T49" fmla="*/ 60 h 246"/>
                <a:gd name="T50" fmla="*/ 59 w 288"/>
                <a:gd name="T51" fmla="*/ 43 h 246"/>
                <a:gd name="T52" fmla="*/ 59 w 288"/>
                <a:gd name="T53" fmla="*/ 17 h 246"/>
                <a:gd name="T54" fmla="*/ 271 w 288"/>
                <a:gd name="T55" fmla="*/ 17 h 246"/>
                <a:gd name="T56" fmla="*/ 271 w 288"/>
                <a:gd name="T57" fmla="*/ 22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246">
                  <a:moveTo>
                    <a:pt x="278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4" y="0"/>
                    <a:pt x="42" y="2"/>
                    <a:pt x="42" y="10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2" y="43"/>
                    <a:pt x="0" y="45"/>
                    <a:pt x="0" y="53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31"/>
                    <a:pt x="14" y="246"/>
                    <a:pt x="27" y="246"/>
                  </a:cubicBezTo>
                  <a:cubicBezTo>
                    <a:pt x="52" y="246"/>
                    <a:pt x="52" y="246"/>
                    <a:pt x="52" y="246"/>
                  </a:cubicBezTo>
                  <a:cubicBezTo>
                    <a:pt x="241" y="246"/>
                    <a:pt x="241" y="246"/>
                    <a:pt x="241" y="24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86" y="246"/>
                    <a:pt x="288" y="244"/>
                    <a:pt x="288" y="236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8" y="2"/>
                    <a:pt x="286" y="0"/>
                    <a:pt x="278" y="0"/>
                  </a:cubicBezTo>
                  <a:close/>
                  <a:moveTo>
                    <a:pt x="271" y="229"/>
                  </a:moveTo>
                  <a:cubicBezTo>
                    <a:pt x="241" y="229"/>
                    <a:pt x="241" y="229"/>
                    <a:pt x="241" y="229"/>
                  </a:cubicBezTo>
                  <a:cubicBezTo>
                    <a:pt x="52" y="229"/>
                    <a:pt x="52" y="229"/>
                    <a:pt x="52" y="229"/>
                  </a:cubicBezTo>
                  <a:cubicBezTo>
                    <a:pt x="27" y="229"/>
                    <a:pt x="27" y="229"/>
                    <a:pt x="27" y="229"/>
                  </a:cubicBezTo>
                  <a:cubicBezTo>
                    <a:pt x="24" y="229"/>
                    <a:pt x="17" y="222"/>
                    <a:pt x="17" y="219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271" y="17"/>
                    <a:pt x="271" y="17"/>
                    <a:pt x="271" y="17"/>
                  </a:cubicBezTo>
                  <a:lnTo>
                    <a:pt x="271" y="2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891"/>
            <p:cNvSpPr>
              <a:spLocks noChangeArrowheads="1"/>
            </p:cNvSpPr>
            <p:nvPr/>
          </p:nvSpPr>
          <p:spPr bwMode="auto">
            <a:xfrm>
              <a:off x="9031288" y="4668838"/>
              <a:ext cx="88900" cy="889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Rectangle 892"/>
            <p:cNvSpPr>
              <a:spLocks noChangeArrowheads="1"/>
            </p:cNvSpPr>
            <p:nvPr/>
          </p:nvSpPr>
          <p:spPr bwMode="auto">
            <a:xfrm>
              <a:off x="9148763" y="4681538"/>
              <a:ext cx="73025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893"/>
            <p:cNvSpPr>
              <a:spLocks noChangeArrowheads="1"/>
            </p:cNvSpPr>
            <p:nvPr/>
          </p:nvSpPr>
          <p:spPr bwMode="auto">
            <a:xfrm>
              <a:off x="9148763" y="4725988"/>
              <a:ext cx="73025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894"/>
            <p:cNvSpPr>
              <a:spLocks noChangeArrowheads="1"/>
            </p:cNvSpPr>
            <p:nvPr/>
          </p:nvSpPr>
          <p:spPr bwMode="auto">
            <a:xfrm>
              <a:off x="9031288" y="4787901"/>
              <a:ext cx="190500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Rectangle 895"/>
            <p:cNvSpPr>
              <a:spLocks noChangeArrowheads="1"/>
            </p:cNvSpPr>
            <p:nvPr/>
          </p:nvSpPr>
          <p:spPr bwMode="auto">
            <a:xfrm>
              <a:off x="9031288" y="4833938"/>
              <a:ext cx="190500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advTm="936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6625" name="组合 1"/>
          <p:cNvGrpSpPr/>
          <p:nvPr/>
        </p:nvGrpSpPr>
        <p:grpSpPr>
          <a:xfrm>
            <a:off x="250825" y="76200"/>
            <a:ext cx="4365625" cy="906463"/>
            <a:chOff x="251520" y="141480"/>
            <a:chExt cx="4365625" cy="905747"/>
          </a:xfrm>
        </p:grpSpPr>
        <p:sp>
          <p:nvSpPr>
            <p:cNvPr id="26626" name="TextBox 2"/>
            <p:cNvSpPr txBox="1"/>
            <p:nvPr/>
          </p:nvSpPr>
          <p:spPr>
            <a:xfrm>
              <a:off x="295970" y="681603"/>
              <a:ext cx="4321175" cy="3656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供货商们看清楚啦，你们的客户是军团长！！！</a:t>
              </a:r>
              <a:endParaRPr lang="zh-CN" altLang="en-US" sz="1200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sp>
          <p:nvSpPr>
            <p:cNvPr id="26627" name="TextBox 3"/>
            <p:cNvSpPr txBox="1"/>
            <p:nvPr/>
          </p:nvSpPr>
          <p:spPr>
            <a:xfrm>
              <a:off x="251520" y="141480"/>
              <a:ext cx="3330575" cy="54843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军团长的顾虑</a:t>
              </a:r>
              <a:endParaRPr lang="zh-CN" altLang="en-US" sz="2000" b="1" dirty="0">
                <a:solidFill>
                  <a:srgbClr val="FFFFFF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251520" y="681540"/>
              <a:ext cx="3915435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29" name="组合 20"/>
          <p:cNvGrpSpPr/>
          <p:nvPr/>
        </p:nvGrpSpPr>
        <p:grpSpPr>
          <a:xfrm>
            <a:off x="3883025" y="2679700"/>
            <a:ext cx="1333500" cy="1331913"/>
            <a:chOff x="3896925" y="1896675"/>
            <a:chExt cx="1332932" cy="1332932"/>
          </a:xfrm>
        </p:grpSpPr>
        <p:sp>
          <p:nvSpPr>
            <p:cNvPr id="6" name="椭圆 5"/>
            <p:cNvSpPr/>
            <p:nvPr/>
          </p:nvSpPr>
          <p:spPr>
            <a:xfrm>
              <a:off x="3933154" y="1932904"/>
              <a:ext cx="1260475" cy="126047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1" name="组合 8"/>
            <p:cNvGrpSpPr/>
            <p:nvPr/>
          </p:nvGrpSpPr>
          <p:grpSpPr>
            <a:xfrm>
              <a:off x="4179605" y="2201930"/>
              <a:ext cx="767573" cy="722423"/>
              <a:chOff x="10136188" y="3846513"/>
              <a:chExt cx="296862" cy="279400"/>
            </a:xfrm>
            <a:solidFill>
              <a:schemeClr val="bg1"/>
            </a:solidFill>
          </p:grpSpPr>
          <p:sp>
            <p:nvSpPr>
              <p:cNvPr id="7" name="Freeform 247"/>
              <p:cNvSpPr>
                <a:spLocks noEditPoints="1"/>
              </p:cNvSpPr>
              <p:nvPr/>
            </p:nvSpPr>
            <p:spPr bwMode="auto">
              <a:xfrm>
                <a:off x="10136188" y="3881438"/>
                <a:ext cx="244475" cy="244475"/>
              </a:xfrm>
              <a:custGeom>
                <a:avLst/>
                <a:gdLst>
                  <a:gd name="T0" fmla="*/ 45 w 154"/>
                  <a:gd name="T1" fmla="*/ 127 h 154"/>
                  <a:gd name="T2" fmla="*/ 38 w 154"/>
                  <a:gd name="T3" fmla="*/ 120 h 154"/>
                  <a:gd name="T4" fmla="*/ 140 w 154"/>
                  <a:gd name="T5" fmla="*/ 18 h 154"/>
                  <a:gd name="T6" fmla="*/ 136 w 154"/>
                  <a:gd name="T7" fmla="*/ 14 h 154"/>
                  <a:gd name="T8" fmla="*/ 35 w 154"/>
                  <a:gd name="T9" fmla="*/ 116 h 154"/>
                  <a:gd name="T10" fmla="*/ 27 w 154"/>
                  <a:gd name="T11" fmla="*/ 110 h 154"/>
                  <a:gd name="T12" fmla="*/ 129 w 154"/>
                  <a:gd name="T13" fmla="*/ 7 h 154"/>
                  <a:gd name="T14" fmla="*/ 122 w 154"/>
                  <a:gd name="T15" fmla="*/ 0 h 154"/>
                  <a:gd name="T16" fmla="*/ 15 w 154"/>
                  <a:gd name="T17" fmla="*/ 108 h 154"/>
                  <a:gd name="T18" fmla="*/ 15 w 154"/>
                  <a:gd name="T19" fmla="*/ 108 h 154"/>
                  <a:gd name="T20" fmla="*/ 15 w 154"/>
                  <a:gd name="T21" fmla="*/ 108 h 154"/>
                  <a:gd name="T22" fmla="*/ 15 w 154"/>
                  <a:gd name="T23" fmla="*/ 108 h 154"/>
                  <a:gd name="T24" fmla="*/ 15 w 154"/>
                  <a:gd name="T25" fmla="*/ 108 h 154"/>
                  <a:gd name="T26" fmla="*/ 0 w 154"/>
                  <a:gd name="T27" fmla="*/ 154 h 154"/>
                  <a:gd name="T28" fmla="*/ 47 w 154"/>
                  <a:gd name="T29" fmla="*/ 140 h 154"/>
                  <a:gd name="T30" fmla="*/ 47 w 154"/>
                  <a:gd name="T31" fmla="*/ 140 h 154"/>
                  <a:gd name="T32" fmla="*/ 47 w 154"/>
                  <a:gd name="T33" fmla="*/ 140 h 154"/>
                  <a:gd name="T34" fmla="*/ 47 w 154"/>
                  <a:gd name="T35" fmla="*/ 140 h 154"/>
                  <a:gd name="T36" fmla="*/ 154 w 154"/>
                  <a:gd name="T37" fmla="*/ 32 h 154"/>
                  <a:gd name="T38" fmla="*/ 147 w 154"/>
                  <a:gd name="T39" fmla="*/ 25 h 154"/>
                  <a:gd name="T40" fmla="*/ 45 w 154"/>
                  <a:gd name="T41" fmla="*/ 127 h 154"/>
                  <a:gd name="T42" fmla="*/ 21 w 154"/>
                  <a:gd name="T43" fmla="*/ 121 h 154"/>
                  <a:gd name="T44" fmla="*/ 33 w 154"/>
                  <a:gd name="T45" fmla="*/ 133 h 154"/>
                  <a:gd name="T46" fmla="*/ 15 w 154"/>
                  <a:gd name="T47" fmla="*/ 140 h 154"/>
                  <a:gd name="T48" fmla="*/ 21 w 154"/>
                  <a:gd name="T49" fmla="*/ 121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4" h="154">
                    <a:moveTo>
                      <a:pt x="45" y="127"/>
                    </a:moveTo>
                    <a:lnTo>
                      <a:pt x="38" y="120"/>
                    </a:lnTo>
                    <a:lnTo>
                      <a:pt x="140" y="18"/>
                    </a:lnTo>
                    <a:lnTo>
                      <a:pt x="136" y="14"/>
                    </a:lnTo>
                    <a:lnTo>
                      <a:pt x="35" y="116"/>
                    </a:lnTo>
                    <a:lnTo>
                      <a:pt x="27" y="110"/>
                    </a:lnTo>
                    <a:lnTo>
                      <a:pt x="129" y="7"/>
                    </a:lnTo>
                    <a:lnTo>
                      <a:pt x="122" y="0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0" y="154"/>
                    </a:lnTo>
                    <a:lnTo>
                      <a:pt x="47" y="140"/>
                    </a:lnTo>
                    <a:lnTo>
                      <a:pt x="47" y="140"/>
                    </a:lnTo>
                    <a:lnTo>
                      <a:pt x="47" y="140"/>
                    </a:lnTo>
                    <a:lnTo>
                      <a:pt x="47" y="140"/>
                    </a:lnTo>
                    <a:lnTo>
                      <a:pt x="154" y="32"/>
                    </a:lnTo>
                    <a:lnTo>
                      <a:pt x="147" y="25"/>
                    </a:lnTo>
                    <a:lnTo>
                      <a:pt x="45" y="127"/>
                    </a:lnTo>
                    <a:close/>
                    <a:moveTo>
                      <a:pt x="21" y="121"/>
                    </a:moveTo>
                    <a:lnTo>
                      <a:pt x="33" y="133"/>
                    </a:lnTo>
                    <a:lnTo>
                      <a:pt x="15" y="140"/>
                    </a:lnTo>
                    <a:lnTo>
                      <a:pt x="21" y="1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" name="Freeform 248"/>
              <p:cNvSpPr/>
              <p:nvPr/>
            </p:nvSpPr>
            <p:spPr bwMode="auto">
              <a:xfrm>
                <a:off x="10347325" y="3846513"/>
                <a:ext cx="85725" cy="69850"/>
              </a:xfrm>
              <a:custGeom>
                <a:avLst/>
                <a:gdLst>
                  <a:gd name="T0" fmla="*/ 52 w 89"/>
                  <a:gd name="T1" fmla="*/ 71 h 71"/>
                  <a:gd name="T2" fmla="*/ 55 w 89"/>
                  <a:gd name="T3" fmla="*/ 68 h 71"/>
                  <a:gd name="T4" fmla="*/ 59 w 89"/>
                  <a:gd name="T5" fmla="*/ 12 h 71"/>
                  <a:gd name="T6" fmla="*/ 33 w 89"/>
                  <a:gd name="T7" fmla="*/ 0 h 71"/>
                  <a:gd name="T8" fmla="*/ 3 w 89"/>
                  <a:gd name="T9" fmla="*/ 16 h 71"/>
                  <a:gd name="T10" fmla="*/ 0 w 89"/>
                  <a:gd name="T11" fmla="*/ 19 h 71"/>
                  <a:gd name="T12" fmla="*/ 52 w 89"/>
                  <a:gd name="T13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9" h="71">
                    <a:moveTo>
                      <a:pt x="52" y="71"/>
                    </a:move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8"/>
                      <a:pt x="89" y="42"/>
                      <a:pt x="59" y="12"/>
                    </a:cubicBezTo>
                    <a:cubicBezTo>
                      <a:pt x="49" y="3"/>
                      <a:pt x="41" y="0"/>
                      <a:pt x="33" y="0"/>
                    </a:cubicBezTo>
                    <a:cubicBezTo>
                      <a:pt x="15" y="0"/>
                      <a:pt x="3" y="16"/>
                      <a:pt x="3" y="16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52" y="7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" name="椭圆 9"/>
            <p:cNvSpPr/>
            <p:nvPr/>
          </p:nvSpPr>
          <p:spPr>
            <a:xfrm>
              <a:off x="3896925" y="1896675"/>
              <a:ext cx="1332932" cy="133293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6633" name="组合 13"/>
          <p:cNvGrpSpPr/>
          <p:nvPr/>
        </p:nvGrpSpPr>
        <p:grpSpPr>
          <a:xfrm>
            <a:off x="5337175" y="3975100"/>
            <a:ext cx="846138" cy="846138"/>
            <a:chOff x="4049325" y="2049075"/>
            <a:chExt cx="1332932" cy="1332932"/>
          </a:xfrm>
        </p:grpSpPr>
        <p:sp>
          <p:nvSpPr>
            <p:cNvPr id="12" name="椭圆 11"/>
            <p:cNvSpPr/>
            <p:nvPr/>
          </p:nvSpPr>
          <p:spPr>
            <a:xfrm>
              <a:off x="4085554" y="2085304"/>
              <a:ext cx="1260475" cy="126047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4049325" y="2049075"/>
              <a:ext cx="1332932" cy="133293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6636" name="组合 14"/>
          <p:cNvGrpSpPr/>
          <p:nvPr/>
        </p:nvGrpSpPr>
        <p:grpSpPr>
          <a:xfrm>
            <a:off x="2960688" y="3975100"/>
            <a:ext cx="846137" cy="846138"/>
            <a:chOff x="4049325" y="2049075"/>
            <a:chExt cx="1332932" cy="1332932"/>
          </a:xfrm>
        </p:grpSpPr>
        <p:sp>
          <p:nvSpPr>
            <p:cNvPr id="16" name="椭圆 15"/>
            <p:cNvSpPr/>
            <p:nvPr/>
          </p:nvSpPr>
          <p:spPr>
            <a:xfrm>
              <a:off x="4085554" y="2085304"/>
              <a:ext cx="1260475" cy="126047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049325" y="2049075"/>
              <a:ext cx="1332932" cy="133293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6639" name="组合 17"/>
          <p:cNvGrpSpPr/>
          <p:nvPr/>
        </p:nvGrpSpPr>
        <p:grpSpPr>
          <a:xfrm>
            <a:off x="4148138" y="1230313"/>
            <a:ext cx="847725" cy="846137"/>
            <a:chOff x="4049325" y="2049075"/>
            <a:chExt cx="1332932" cy="1332932"/>
          </a:xfrm>
        </p:grpSpPr>
        <p:sp>
          <p:nvSpPr>
            <p:cNvPr id="19" name="椭圆 18"/>
            <p:cNvSpPr/>
            <p:nvPr/>
          </p:nvSpPr>
          <p:spPr>
            <a:xfrm>
              <a:off x="4085554" y="2085304"/>
              <a:ext cx="1260475" cy="126047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4049325" y="2049075"/>
              <a:ext cx="1332932" cy="133293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6642" name="组合 21"/>
          <p:cNvGrpSpPr/>
          <p:nvPr/>
        </p:nvGrpSpPr>
        <p:grpSpPr>
          <a:xfrm>
            <a:off x="2600325" y="2292350"/>
            <a:ext cx="846138" cy="846138"/>
            <a:chOff x="4049325" y="2049075"/>
            <a:chExt cx="1332932" cy="1332932"/>
          </a:xfrm>
        </p:grpSpPr>
        <p:sp>
          <p:nvSpPr>
            <p:cNvPr id="23" name="椭圆 22"/>
            <p:cNvSpPr/>
            <p:nvPr/>
          </p:nvSpPr>
          <p:spPr>
            <a:xfrm>
              <a:off x="4085554" y="2085304"/>
              <a:ext cx="1260475" cy="126047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4049325" y="2049075"/>
              <a:ext cx="1332932" cy="133293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6645" name="组合 24"/>
          <p:cNvGrpSpPr/>
          <p:nvPr/>
        </p:nvGrpSpPr>
        <p:grpSpPr>
          <a:xfrm>
            <a:off x="5697538" y="2292350"/>
            <a:ext cx="846137" cy="846138"/>
            <a:chOff x="4049325" y="2049075"/>
            <a:chExt cx="1332932" cy="1332932"/>
          </a:xfrm>
        </p:grpSpPr>
        <p:sp>
          <p:nvSpPr>
            <p:cNvPr id="26" name="椭圆 25"/>
            <p:cNvSpPr/>
            <p:nvPr/>
          </p:nvSpPr>
          <p:spPr>
            <a:xfrm>
              <a:off x="4085554" y="2085304"/>
              <a:ext cx="1260475" cy="126047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049325" y="2049075"/>
              <a:ext cx="1332932" cy="133293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30" name="直接连接符 29"/>
          <p:cNvCxnSpPr>
            <a:stCxn id="10" idx="0"/>
            <a:endCxn id="20" idx="4"/>
          </p:cNvCxnSpPr>
          <p:nvPr/>
        </p:nvCxnSpPr>
        <p:spPr>
          <a:xfrm flipV="1">
            <a:off x="4549775" y="2076450"/>
            <a:ext cx="22225" cy="60325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>
            <a:stCxn id="10" idx="5"/>
          </p:cNvCxnSpPr>
          <p:nvPr/>
        </p:nvCxnSpPr>
        <p:spPr>
          <a:xfrm>
            <a:off x="5021263" y="3816350"/>
            <a:ext cx="450850" cy="33972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>
            <a:stCxn id="10" idx="3"/>
            <a:endCxn id="17" idx="7"/>
          </p:cNvCxnSpPr>
          <p:nvPr/>
        </p:nvCxnSpPr>
        <p:spPr>
          <a:xfrm flipH="1">
            <a:off x="3683000" y="3816350"/>
            <a:ext cx="395288" cy="2825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5157788" y="2851150"/>
            <a:ext cx="584200" cy="22383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 flipV="1">
            <a:off x="3402013" y="2886075"/>
            <a:ext cx="539750" cy="23495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3" name="Freeform 802"/>
          <p:cNvSpPr>
            <a:spLocks noEditPoints="1"/>
          </p:cNvSpPr>
          <p:nvPr/>
        </p:nvSpPr>
        <p:spPr>
          <a:xfrm>
            <a:off x="2862263" y="2571750"/>
            <a:ext cx="317500" cy="333375"/>
          </a:xfrm>
          <a:custGeom>
            <a:avLst/>
            <a:gdLst/>
            <a:ahLst/>
            <a:cxnLst>
              <a:cxn ang="0">
                <a:pos x="273467" y="138906"/>
              </a:cxn>
              <a:cxn ang="0">
                <a:pos x="317500" y="107652"/>
              </a:cxn>
              <a:cxn ang="0">
                <a:pos x="289690" y="59035"/>
              </a:cxn>
              <a:cxn ang="0">
                <a:pos x="238704" y="81029"/>
              </a:cxn>
              <a:cxn ang="0">
                <a:pos x="192354" y="54405"/>
              </a:cxn>
              <a:cxn ang="0">
                <a:pos x="186560" y="0"/>
              </a:cxn>
              <a:cxn ang="0">
                <a:pos x="130940" y="0"/>
              </a:cxn>
              <a:cxn ang="0">
                <a:pos x="125146" y="54405"/>
              </a:cxn>
              <a:cxn ang="0">
                <a:pos x="77637" y="81029"/>
              </a:cxn>
              <a:cxn ang="0">
                <a:pos x="27810" y="59035"/>
              </a:cxn>
              <a:cxn ang="0">
                <a:pos x="0" y="107652"/>
              </a:cxn>
              <a:cxn ang="0">
                <a:pos x="44033" y="138906"/>
              </a:cxn>
              <a:cxn ang="0">
                <a:pos x="44033" y="194469"/>
              </a:cxn>
              <a:cxn ang="0">
                <a:pos x="0" y="225723"/>
              </a:cxn>
              <a:cxn ang="0">
                <a:pos x="27810" y="274340"/>
              </a:cxn>
              <a:cxn ang="0">
                <a:pos x="78796" y="252346"/>
              </a:cxn>
              <a:cxn ang="0">
                <a:pos x="125146" y="278970"/>
              </a:cxn>
              <a:cxn ang="0">
                <a:pos x="130940" y="333375"/>
              </a:cxn>
              <a:cxn ang="0">
                <a:pos x="186560" y="333375"/>
              </a:cxn>
              <a:cxn ang="0">
                <a:pos x="192354" y="278970"/>
              </a:cxn>
              <a:cxn ang="0">
                <a:pos x="238704" y="252346"/>
              </a:cxn>
              <a:cxn ang="0">
                <a:pos x="289690" y="274340"/>
              </a:cxn>
              <a:cxn ang="0">
                <a:pos x="317500" y="225723"/>
              </a:cxn>
              <a:cxn ang="0">
                <a:pos x="273467" y="194469"/>
              </a:cxn>
              <a:cxn ang="0">
                <a:pos x="273467" y="138906"/>
              </a:cxn>
              <a:cxn ang="0">
                <a:pos x="183084" y="208359"/>
              </a:cxn>
              <a:cxn ang="0">
                <a:pos x="134416" y="208359"/>
              </a:cxn>
              <a:cxn ang="0">
                <a:pos x="111241" y="166688"/>
              </a:cxn>
              <a:cxn ang="0">
                <a:pos x="134416" y="125016"/>
              </a:cxn>
              <a:cxn ang="0">
                <a:pos x="183084" y="125016"/>
              </a:cxn>
              <a:cxn ang="0">
                <a:pos x="207418" y="166688"/>
              </a:cxn>
              <a:cxn ang="0">
                <a:pos x="183084" y="208359"/>
              </a:cxn>
            </a:cxnLst>
            <a:pathLst>
              <a:path w="274" h="288">
                <a:moveTo>
                  <a:pt x="236" y="120"/>
                </a:moveTo>
                <a:cubicBezTo>
                  <a:pt x="274" y="93"/>
                  <a:pt x="274" y="93"/>
                  <a:pt x="274" y="93"/>
                </a:cubicBezTo>
                <a:cubicBezTo>
                  <a:pt x="250" y="51"/>
                  <a:pt x="250" y="51"/>
                  <a:pt x="250" y="51"/>
                </a:cubicBezTo>
                <a:cubicBezTo>
                  <a:pt x="206" y="70"/>
                  <a:pt x="206" y="70"/>
                  <a:pt x="206" y="70"/>
                </a:cubicBezTo>
                <a:cubicBezTo>
                  <a:pt x="166" y="47"/>
                  <a:pt x="166" y="47"/>
                  <a:pt x="166" y="47"/>
                </a:cubicBezTo>
                <a:cubicBezTo>
                  <a:pt x="161" y="0"/>
                  <a:pt x="161" y="0"/>
                  <a:pt x="161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67" y="70"/>
                  <a:pt x="67" y="70"/>
                  <a:pt x="67" y="70"/>
                </a:cubicBezTo>
                <a:cubicBezTo>
                  <a:pt x="24" y="51"/>
                  <a:pt x="24" y="51"/>
                  <a:pt x="24" y="51"/>
                </a:cubicBezTo>
                <a:cubicBezTo>
                  <a:pt x="0" y="93"/>
                  <a:pt x="0" y="93"/>
                  <a:pt x="0" y="93"/>
                </a:cubicBezTo>
                <a:cubicBezTo>
                  <a:pt x="38" y="120"/>
                  <a:pt x="38" y="120"/>
                  <a:pt x="38" y="120"/>
                </a:cubicBezTo>
                <a:cubicBezTo>
                  <a:pt x="38" y="168"/>
                  <a:pt x="38" y="168"/>
                  <a:pt x="38" y="168"/>
                </a:cubicBezTo>
                <a:cubicBezTo>
                  <a:pt x="18" y="182"/>
                  <a:pt x="0" y="195"/>
                  <a:pt x="0" y="195"/>
                </a:cubicBezTo>
                <a:cubicBezTo>
                  <a:pt x="24" y="237"/>
                  <a:pt x="24" y="237"/>
                  <a:pt x="24" y="237"/>
                </a:cubicBezTo>
                <a:cubicBezTo>
                  <a:pt x="68" y="218"/>
                  <a:pt x="68" y="218"/>
                  <a:pt x="68" y="218"/>
                </a:cubicBezTo>
                <a:cubicBezTo>
                  <a:pt x="108" y="241"/>
                  <a:pt x="108" y="241"/>
                  <a:pt x="108" y="241"/>
                </a:cubicBezTo>
                <a:cubicBezTo>
                  <a:pt x="113" y="288"/>
                  <a:pt x="113" y="288"/>
                  <a:pt x="113" y="288"/>
                </a:cubicBezTo>
                <a:cubicBezTo>
                  <a:pt x="161" y="288"/>
                  <a:pt x="161" y="288"/>
                  <a:pt x="161" y="288"/>
                </a:cubicBezTo>
                <a:cubicBezTo>
                  <a:pt x="161" y="288"/>
                  <a:pt x="163" y="266"/>
                  <a:pt x="166" y="241"/>
                </a:cubicBezTo>
                <a:cubicBezTo>
                  <a:pt x="206" y="218"/>
                  <a:pt x="206" y="218"/>
                  <a:pt x="206" y="218"/>
                </a:cubicBezTo>
                <a:cubicBezTo>
                  <a:pt x="250" y="237"/>
                  <a:pt x="250" y="237"/>
                  <a:pt x="250" y="237"/>
                </a:cubicBezTo>
                <a:cubicBezTo>
                  <a:pt x="274" y="195"/>
                  <a:pt x="274" y="195"/>
                  <a:pt x="274" y="195"/>
                </a:cubicBezTo>
                <a:cubicBezTo>
                  <a:pt x="274" y="195"/>
                  <a:pt x="256" y="182"/>
                  <a:pt x="236" y="168"/>
                </a:cubicBezTo>
                <a:lnTo>
                  <a:pt x="236" y="120"/>
                </a:lnTo>
                <a:close/>
                <a:moveTo>
                  <a:pt x="158" y="180"/>
                </a:moveTo>
                <a:cubicBezTo>
                  <a:pt x="116" y="180"/>
                  <a:pt x="116" y="180"/>
                  <a:pt x="116" y="180"/>
                </a:cubicBezTo>
                <a:cubicBezTo>
                  <a:pt x="96" y="144"/>
                  <a:pt x="96" y="144"/>
                  <a:pt x="96" y="144"/>
                </a:cubicBezTo>
                <a:cubicBezTo>
                  <a:pt x="116" y="108"/>
                  <a:pt x="116" y="108"/>
                  <a:pt x="116" y="108"/>
                </a:cubicBezTo>
                <a:cubicBezTo>
                  <a:pt x="158" y="108"/>
                  <a:pt x="158" y="108"/>
                  <a:pt x="158" y="108"/>
                </a:cubicBezTo>
                <a:cubicBezTo>
                  <a:pt x="179" y="144"/>
                  <a:pt x="179" y="144"/>
                  <a:pt x="179" y="144"/>
                </a:cubicBezTo>
                <a:lnTo>
                  <a:pt x="158" y="180"/>
                </a:lnTo>
                <a:close/>
              </a:path>
            </a:pathLst>
          </a:custGeom>
          <a:solidFill>
            <a:srgbClr val="FFC00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5" name="组合 44"/>
          <p:cNvGrpSpPr/>
          <p:nvPr/>
        </p:nvGrpSpPr>
        <p:grpSpPr>
          <a:xfrm>
            <a:off x="4405311" y="1491629"/>
            <a:ext cx="333375" cy="285750"/>
            <a:chOff x="8937626" y="4622801"/>
            <a:chExt cx="333375" cy="285750"/>
          </a:xfrm>
          <a:solidFill>
            <a:srgbClr val="FFC000"/>
          </a:solidFill>
        </p:grpSpPr>
        <p:sp>
          <p:nvSpPr>
            <p:cNvPr id="46" name="Freeform 890"/>
            <p:cNvSpPr>
              <a:spLocks noEditPoints="1"/>
            </p:cNvSpPr>
            <p:nvPr/>
          </p:nvSpPr>
          <p:spPr bwMode="auto">
            <a:xfrm>
              <a:off x="8937626" y="4622801"/>
              <a:ext cx="333375" cy="285750"/>
            </a:xfrm>
            <a:custGeom>
              <a:avLst/>
              <a:gdLst>
                <a:gd name="T0" fmla="*/ 278 w 288"/>
                <a:gd name="T1" fmla="*/ 0 h 246"/>
                <a:gd name="T2" fmla="*/ 52 w 288"/>
                <a:gd name="T3" fmla="*/ 0 h 246"/>
                <a:gd name="T4" fmla="*/ 42 w 288"/>
                <a:gd name="T5" fmla="*/ 10 h 246"/>
                <a:gd name="T6" fmla="*/ 42 w 288"/>
                <a:gd name="T7" fmla="*/ 43 h 246"/>
                <a:gd name="T8" fmla="*/ 10 w 288"/>
                <a:gd name="T9" fmla="*/ 43 h 246"/>
                <a:gd name="T10" fmla="*/ 0 w 288"/>
                <a:gd name="T11" fmla="*/ 53 h 246"/>
                <a:gd name="T12" fmla="*/ 0 w 288"/>
                <a:gd name="T13" fmla="*/ 219 h 246"/>
                <a:gd name="T14" fmla="*/ 27 w 288"/>
                <a:gd name="T15" fmla="*/ 246 h 246"/>
                <a:gd name="T16" fmla="*/ 52 w 288"/>
                <a:gd name="T17" fmla="*/ 246 h 246"/>
                <a:gd name="T18" fmla="*/ 241 w 288"/>
                <a:gd name="T19" fmla="*/ 246 h 246"/>
                <a:gd name="T20" fmla="*/ 278 w 288"/>
                <a:gd name="T21" fmla="*/ 246 h 246"/>
                <a:gd name="T22" fmla="*/ 288 w 288"/>
                <a:gd name="T23" fmla="*/ 236 h 246"/>
                <a:gd name="T24" fmla="*/ 288 w 288"/>
                <a:gd name="T25" fmla="*/ 10 h 246"/>
                <a:gd name="T26" fmla="*/ 278 w 288"/>
                <a:gd name="T27" fmla="*/ 0 h 246"/>
                <a:gd name="T28" fmla="*/ 271 w 288"/>
                <a:gd name="T29" fmla="*/ 229 h 246"/>
                <a:gd name="T30" fmla="*/ 241 w 288"/>
                <a:gd name="T31" fmla="*/ 229 h 246"/>
                <a:gd name="T32" fmla="*/ 52 w 288"/>
                <a:gd name="T33" fmla="*/ 229 h 246"/>
                <a:gd name="T34" fmla="*/ 27 w 288"/>
                <a:gd name="T35" fmla="*/ 229 h 246"/>
                <a:gd name="T36" fmla="*/ 17 w 288"/>
                <a:gd name="T37" fmla="*/ 219 h 246"/>
                <a:gd name="T38" fmla="*/ 17 w 288"/>
                <a:gd name="T39" fmla="*/ 60 h 246"/>
                <a:gd name="T40" fmla="*/ 42 w 288"/>
                <a:gd name="T41" fmla="*/ 60 h 246"/>
                <a:gd name="T42" fmla="*/ 42 w 288"/>
                <a:gd name="T43" fmla="*/ 214 h 246"/>
                <a:gd name="T44" fmla="*/ 59 w 288"/>
                <a:gd name="T45" fmla="*/ 214 h 246"/>
                <a:gd name="T46" fmla="*/ 59 w 288"/>
                <a:gd name="T47" fmla="*/ 60 h 246"/>
                <a:gd name="T48" fmla="*/ 59 w 288"/>
                <a:gd name="T49" fmla="*/ 60 h 246"/>
                <a:gd name="T50" fmla="*/ 59 w 288"/>
                <a:gd name="T51" fmla="*/ 43 h 246"/>
                <a:gd name="T52" fmla="*/ 59 w 288"/>
                <a:gd name="T53" fmla="*/ 17 h 246"/>
                <a:gd name="T54" fmla="*/ 271 w 288"/>
                <a:gd name="T55" fmla="*/ 17 h 246"/>
                <a:gd name="T56" fmla="*/ 271 w 288"/>
                <a:gd name="T57" fmla="*/ 22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246">
                  <a:moveTo>
                    <a:pt x="278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4" y="0"/>
                    <a:pt x="42" y="2"/>
                    <a:pt x="42" y="10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2" y="43"/>
                    <a:pt x="0" y="45"/>
                    <a:pt x="0" y="53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31"/>
                    <a:pt x="14" y="246"/>
                    <a:pt x="27" y="246"/>
                  </a:cubicBezTo>
                  <a:cubicBezTo>
                    <a:pt x="52" y="246"/>
                    <a:pt x="52" y="246"/>
                    <a:pt x="52" y="246"/>
                  </a:cubicBezTo>
                  <a:cubicBezTo>
                    <a:pt x="241" y="246"/>
                    <a:pt x="241" y="246"/>
                    <a:pt x="241" y="24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86" y="246"/>
                    <a:pt x="288" y="244"/>
                    <a:pt x="288" y="236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8" y="2"/>
                    <a:pt x="286" y="0"/>
                    <a:pt x="278" y="0"/>
                  </a:cubicBezTo>
                  <a:close/>
                  <a:moveTo>
                    <a:pt x="271" y="229"/>
                  </a:moveTo>
                  <a:cubicBezTo>
                    <a:pt x="241" y="229"/>
                    <a:pt x="241" y="229"/>
                    <a:pt x="241" y="229"/>
                  </a:cubicBezTo>
                  <a:cubicBezTo>
                    <a:pt x="52" y="229"/>
                    <a:pt x="52" y="229"/>
                    <a:pt x="52" y="229"/>
                  </a:cubicBezTo>
                  <a:cubicBezTo>
                    <a:pt x="27" y="229"/>
                    <a:pt x="27" y="229"/>
                    <a:pt x="27" y="229"/>
                  </a:cubicBezTo>
                  <a:cubicBezTo>
                    <a:pt x="24" y="229"/>
                    <a:pt x="17" y="222"/>
                    <a:pt x="17" y="219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271" y="17"/>
                    <a:pt x="271" y="17"/>
                    <a:pt x="271" y="17"/>
                  </a:cubicBezTo>
                  <a:lnTo>
                    <a:pt x="271" y="2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" name="Rectangle 891"/>
            <p:cNvSpPr>
              <a:spLocks noChangeArrowheads="1"/>
            </p:cNvSpPr>
            <p:nvPr/>
          </p:nvSpPr>
          <p:spPr bwMode="auto">
            <a:xfrm>
              <a:off x="9031288" y="4668838"/>
              <a:ext cx="88900" cy="889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" name="Rectangle 892"/>
            <p:cNvSpPr>
              <a:spLocks noChangeArrowheads="1"/>
            </p:cNvSpPr>
            <p:nvPr/>
          </p:nvSpPr>
          <p:spPr bwMode="auto">
            <a:xfrm>
              <a:off x="9148763" y="4681538"/>
              <a:ext cx="73025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Rectangle 893"/>
            <p:cNvSpPr>
              <a:spLocks noChangeArrowheads="1"/>
            </p:cNvSpPr>
            <p:nvPr/>
          </p:nvSpPr>
          <p:spPr bwMode="auto">
            <a:xfrm>
              <a:off x="9148763" y="4725988"/>
              <a:ext cx="73025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Rectangle 894"/>
            <p:cNvSpPr>
              <a:spLocks noChangeArrowheads="1"/>
            </p:cNvSpPr>
            <p:nvPr/>
          </p:nvSpPr>
          <p:spPr bwMode="auto">
            <a:xfrm>
              <a:off x="9031288" y="4787901"/>
              <a:ext cx="190500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Rectangle 895"/>
            <p:cNvSpPr>
              <a:spLocks noChangeArrowheads="1"/>
            </p:cNvSpPr>
            <p:nvPr/>
          </p:nvSpPr>
          <p:spPr bwMode="auto">
            <a:xfrm>
              <a:off x="9031288" y="4833938"/>
              <a:ext cx="190500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8" name="组合 51"/>
          <p:cNvGrpSpPr/>
          <p:nvPr/>
        </p:nvGrpSpPr>
        <p:grpSpPr>
          <a:xfrm>
            <a:off x="5975801" y="2526745"/>
            <a:ext cx="306388" cy="334963"/>
            <a:chOff x="930276" y="5935664"/>
            <a:chExt cx="306388" cy="334963"/>
          </a:xfrm>
          <a:solidFill>
            <a:srgbClr val="FFC000"/>
          </a:solidFill>
        </p:grpSpPr>
        <p:sp>
          <p:nvSpPr>
            <p:cNvPr id="53" name="Freeform 665"/>
            <p:cNvSpPr/>
            <p:nvPr/>
          </p:nvSpPr>
          <p:spPr bwMode="auto">
            <a:xfrm>
              <a:off x="930276" y="5935664"/>
              <a:ext cx="306388" cy="236538"/>
            </a:xfrm>
            <a:custGeom>
              <a:avLst/>
              <a:gdLst>
                <a:gd name="T0" fmla="*/ 179 w 193"/>
                <a:gd name="T1" fmla="*/ 54 h 149"/>
                <a:gd name="T2" fmla="*/ 193 w 193"/>
                <a:gd name="T3" fmla="*/ 0 h 149"/>
                <a:gd name="T4" fmla="*/ 138 w 193"/>
                <a:gd name="T5" fmla="*/ 13 h 149"/>
                <a:gd name="T6" fmla="*/ 152 w 193"/>
                <a:gd name="T7" fmla="*/ 27 h 149"/>
                <a:gd name="T8" fmla="*/ 99 w 193"/>
                <a:gd name="T9" fmla="*/ 79 h 149"/>
                <a:gd name="T10" fmla="*/ 77 w 193"/>
                <a:gd name="T11" fmla="*/ 57 h 149"/>
                <a:gd name="T12" fmla="*/ 0 w 193"/>
                <a:gd name="T13" fmla="*/ 134 h 149"/>
                <a:gd name="T14" fmla="*/ 15 w 193"/>
                <a:gd name="T15" fmla="*/ 149 h 149"/>
                <a:gd name="T16" fmla="*/ 15 w 193"/>
                <a:gd name="T17" fmla="*/ 149 h 149"/>
                <a:gd name="T18" fmla="*/ 77 w 193"/>
                <a:gd name="T19" fmla="*/ 87 h 149"/>
                <a:gd name="T20" fmla="*/ 99 w 193"/>
                <a:gd name="T21" fmla="*/ 108 h 149"/>
                <a:gd name="T22" fmla="*/ 167 w 193"/>
                <a:gd name="T23" fmla="*/ 41 h 149"/>
                <a:gd name="T24" fmla="*/ 179 w 193"/>
                <a:gd name="T25" fmla="*/ 5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3" h="149">
                  <a:moveTo>
                    <a:pt x="179" y="54"/>
                  </a:moveTo>
                  <a:lnTo>
                    <a:pt x="193" y="0"/>
                  </a:lnTo>
                  <a:lnTo>
                    <a:pt x="138" y="13"/>
                  </a:lnTo>
                  <a:lnTo>
                    <a:pt x="152" y="27"/>
                  </a:lnTo>
                  <a:lnTo>
                    <a:pt x="99" y="79"/>
                  </a:lnTo>
                  <a:lnTo>
                    <a:pt x="77" y="57"/>
                  </a:lnTo>
                  <a:lnTo>
                    <a:pt x="0" y="134"/>
                  </a:lnTo>
                  <a:lnTo>
                    <a:pt x="15" y="149"/>
                  </a:lnTo>
                  <a:lnTo>
                    <a:pt x="15" y="149"/>
                  </a:lnTo>
                  <a:lnTo>
                    <a:pt x="77" y="87"/>
                  </a:lnTo>
                  <a:lnTo>
                    <a:pt x="99" y="108"/>
                  </a:lnTo>
                  <a:lnTo>
                    <a:pt x="167" y="41"/>
                  </a:lnTo>
                  <a:lnTo>
                    <a:pt x="179" y="5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4" name="Rectangle 666"/>
            <p:cNvSpPr>
              <a:spLocks noChangeArrowheads="1"/>
            </p:cNvSpPr>
            <p:nvPr/>
          </p:nvSpPr>
          <p:spPr bwMode="auto">
            <a:xfrm>
              <a:off x="957264" y="6189664"/>
              <a:ext cx="44450" cy="809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" name="Rectangle 667"/>
            <p:cNvSpPr>
              <a:spLocks noChangeArrowheads="1"/>
            </p:cNvSpPr>
            <p:nvPr/>
          </p:nvSpPr>
          <p:spPr bwMode="auto">
            <a:xfrm>
              <a:off x="1030289" y="6149976"/>
              <a:ext cx="44450" cy="12065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Rectangle 668"/>
            <p:cNvSpPr>
              <a:spLocks noChangeArrowheads="1"/>
            </p:cNvSpPr>
            <p:nvPr/>
          </p:nvSpPr>
          <p:spPr bwMode="auto">
            <a:xfrm>
              <a:off x="1104901" y="6110289"/>
              <a:ext cx="44450" cy="1603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Rectangle 669"/>
            <p:cNvSpPr>
              <a:spLocks noChangeArrowheads="1"/>
            </p:cNvSpPr>
            <p:nvPr/>
          </p:nvSpPr>
          <p:spPr bwMode="auto">
            <a:xfrm>
              <a:off x="1177926" y="6070601"/>
              <a:ext cx="44450" cy="2000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9" name="组合 57"/>
          <p:cNvGrpSpPr/>
          <p:nvPr/>
        </p:nvGrpSpPr>
        <p:grpSpPr>
          <a:xfrm>
            <a:off x="5555641" y="4236934"/>
            <a:ext cx="411514" cy="315034"/>
            <a:chOff x="4260851" y="2633664"/>
            <a:chExt cx="331788" cy="254000"/>
          </a:xfrm>
          <a:solidFill>
            <a:srgbClr val="FFC000"/>
          </a:solidFill>
        </p:grpSpPr>
        <p:sp>
          <p:nvSpPr>
            <p:cNvPr id="59" name="Freeform 819"/>
            <p:cNvSpPr>
              <a:spLocks noEditPoints="1"/>
            </p:cNvSpPr>
            <p:nvPr/>
          </p:nvSpPr>
          <p:spPr bwMode="auto">
            <a:xfrm>
              <a:off x="4297364" y="2633664"/>
              <a:ext cx="260350" cy="174625"/>
            </a:xfrm>
            <a:custGeom>
              <a:avLst/>
              <a:gdLst>
                <a:gd name="T0" fmla="*/ 225 w 225"/>
                <a:gd name="T1" fmla="*/ 13 h 150"/>
                <a:gd name="T2" fmla="*/ 212 w 225"/>
                <a:gd name="T3" fmla="*/ 0 h 150"/>
                <a:gd name="T4" fmla="*/ 13 w 225"/>
                <a:gd name="T5" fmla="*/ 0 h 150"/>
                <a:gd name="T6" fmla="*/ 0 w 225"/>
                <a:gd name="T7" fmla="*/ 13 h 150"/>
                <a:gd name="T8" fmla="*/ 0 w 225"/>
                <a:gd name="T9" fmla="*/ 150 h 150"/>
                <a:gd name="T10" fmla="*/ 225 w 225"/>
                <a:gd name="T11" fmla="*/ 150 h 150"/>
                <a:gd name="T12" fmla="*/ 225 w 225"/>
                <a:gd name="T13" fmla="*/ 13 h 150"/>
                <a:gd name="T14" fmla="*/ 207 w 225"/>
                <a:gd name="T15" fmla="*/ 132 h 150"/>
                <a:gd name="T16" fmla="*/ 18 w 225"/>
                <a:gd name="T17" fmla="*/ 132 h 150"/>
                <a:gd name="T18" fmla="*/ 18 w 225"/>
                <a:gd name="T19" fmla="*/ 19 h 150"/>
                <a:gd name="T20" fmla="*/ 207 w 225"/>
                <a:gd name="T21" fmla="*/ 19 h 150"/>
                <a:gd name="T22" fmla="*/ 207 w 225"/>
                <a:gd name="T23" fmla="*/ 13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5" h="150">
                  <a:moveTo>
                    <a:pt x="225" y="13"/>
                  </a:moveTo>
                  <a:cubicBezTo>
                    <a:pt x="225" y="4"/>
                    <a:pt x="221" y="0"/>
                    <a:pt x="21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4" y="0"/>
                    <a:pt x="0" y="4"/>
                    <a:pt x="0" y="13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225" y="150"/>
                    <a:pt x="225" y="150"/>
                    <a:pt x="225" y="150"/>
                  </a:cubicBezTo>
                  <a:lnTo>
                    <a:pt x="225" y="13"/>
                  </a:lnTo>
                  <a:close/>
                  <a:moveTo>
                    <a:pt x="207" y="132"/>
                  </a:moveTo>
                  <a:cubicBezTo>
                    <a:pt x="18" y="132"/>
                    <a:pt x="18" y="132"/>
                    <a:pt x="18" y="132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07" y="19"/>
                    <a:pt x="207" y="19"/>
                    <a:pt x="207" y="19"/>
                  </a:cubicBezTo>
                  <a:lnTo>
                    <a:pt x="207" y="1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0" name="Freeform 820"/>
            <p:cNvSpPr>
              <a:spLocks noEditPoints="1"/>
            </p:cNvSpPr>
            <p:nvPr/>
          </p:nvSpPr>
          <p:spPr bwMode="auto">
            <a:xfrm>
              <a:off x="4260851" y="2822576"/>
              <a:ext cx="331788" cy="38100"/>
            </a:xfrm>
            <a:custGeom>
              <a:avLst/>
              <a:gdLst>
                <a:gd name="T0" fmla="*/ 187 w 209"/>
                <a:gd name="T1" fmla="*/ 0 h 24"/>
                <a:gd name="T2" fmla="*/ 23 w 209"/>
                <a:gd name="T3" fmla="*/ 0 h 24"/>
                <a:gd name="T4" fmla="*/ 0 w 209"/>
                <a:gd name="T5" fmla="*/ 24 h 24"/>
                <a:gd name="T6" fmla="*/ 209 w 209"/>
                <a:gd name="T7" fmla="*/ 24 h 24"/>
                <a:gd name="T8" fmla="*/ 187 w 209"/>
                <a:gd name="T9" fmla="*/ 0 h 24"/>
                <a:gd name="T10" fmla="*/ 80 w 209"/>
                <a:gd name="T11" fmla="*/ 17 h 24"/>
                <a:gd name="T12" fmla="*/ 89 w 209"/>
                <a:gd name="T13" fmla="*/ 8 h 24"/>
                <a:gd name="T14" fmla="*/ 121 w 209"/>
                <a:gd name="T15" fmla="*/ 8 h 24"/>
                <a:gd name="T16" fmla="*/ 129 w 209"/>
                <a:gd name="T17" fmla="*/ 17 h 24"/>
                <a:gd name="T18" fmla="*/ 80 w 209"/>
                <a:gd name="T1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24">
                  <a:moveTo>
                    <a:pt x="187" y="0"/>
                  </a:moveTo>
                  <a:lnTo>
                    <a:pt x="23" y="0"/>
                  </a:lnTo>
                  <a:lnTo>
                    <a:pt x="0" y="24"/>
                  </a:lnTo>
                  <a:lnTo>
                    <a:pt x="209" y="24"/>
                  </a:lnTo>
                  <a:lnTo>
                    <a:pt x="187" y="0"/>
                  </a:lnTo>
                  <a:close/>
                  <a:moveTo>
                    <a:pt x="80" y="17"/>
                  </a:moveTo>
                  <a:lnTo>
                    <a:pt x="89" y="8"/>
                  </a:lnTo>
                  <a:lnTo>
                    <a:pt x="121" y="8"/>
                  </a:lnTo>
                  <a:lnTo>
                    <a:pt x="129" y="17"/>
                  </a:lnTo>
                  <a:lnTo>
                    <a:pt x="80" y="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1" name="Freeform 821"/>
            <p:cNvSpPr/>
            <p:nvPr/>
          </p:nvSpPr>
          <p:spPr bwMode="auto">
            <a:xfrm>
              <a:off x="4260851" y="2874964"/>
              <a:ext cx="331788" cy="12700"/>
            </a:xfrm>
            <a:custGeom>
              <a:avLst/>
              <a:gdLst>
                <a:gd name="T0" fmla="*/ 9 w 286"/>
                <a:gd name="T1" fmla="*/ 12 h 12"/>
                <a:gd name="T2" fmla="*/ 277 w 286"/>
                <a:gd name="T3" fmla="*/ 12 h 12"/>
                <a:gd name="T4" fmla="*/ 286 w 286"/>
                <a:gd name="T5" fmla="*/ 0 h 12"/>
                <a:gd name="T6" fmla="*/ 0 w 286"/>
                <a:gd name="T7" fmla="*/ 0 h 12"/>
                <a:gd name="T8" fmla="*/ 9 w 286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12">
                  <a:moveTo>
                    <a:pt x="9" y="12"/>
                  </a:moveTo>
                  <a:cubicBezTo>
                    <a:pt x="20" y="12"/>
                    <a:pt x="269" y="12"/>
                    <a:pt x="277" y="12"/>
                  </a:cubicBezTo>
                  <a:cubicBezTo>
                    <a:pt x="286" y="12"/>
                    <a:pt x="286" y="0"/>
                    <a:pt x="28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2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6657" name="组合 63"/>
          <p:cNvGrpSpPr/>
          <p:nvPr/>
        </p:nvGrpSpPr>
        <p:grpSpPr>
          <a:xfrm>
            <a:off x="3222625" y="4237038"/>
            <a:ext cx="334963" cy="273050"/>
            <a:chOff x="1220788" y="3875088"/>
            <a:chExt cx="277813" cy="225425"/>
          </a:xfrm>
        </p:grpSpPr>
        <p:sp>
          <p:nvSpPr>
            <p:cNvPr id="26658" name="Freeform 316"/>
            <p:cNvSpPr/>
            <p:nvPr/>
          </p:nvSpPr>
          <p:spPr>
            <a:xfrm>
              <a:off x="1220788" y="3875088"/>
              <a:ext cx="277813" cy="107950"/>
            </a:xfrm>
            <a:custGeom>
              <a:avLst/>
              <a:gdLst/>
              <a:ahLst/>
              <a:cxnLst>
                <a:cxn ang="0">
                  <a:pos x="273954" y="41818"/>
                </a:cxn>
                <a:cxn ang="0">
                  <a:pos x="138907" y="0"/>
                </a:cxn>
                <a:cxn ang="0">
                  <a:pos x="2894" y="41818"/>
                </a:cxn>
                <a:cxn ang="0">
                  <a:pos x="0" y="52516"/>
                </a:cxn>
                <a:cxn ang="0">
                  <a:pos x="0" y="103087"/>
                </a:cxn>
                <a:cxn ang="0">
                  <a:pos x="4823" y="106977"/>
                </a:cxn>
                <a:cxn ang="0">
                  <a:pos x="63665" y="91417"/>
                </a:cxn>
                <a:cxn ang="0">
                  <a:pos x="69453" y="84609"/>
                </a:cxn>
                <a:cxn ang="0">
                  <a:pos x="69453" y="62241"/>
                </a:cxn>
                <a:cxn ang="0">
                  <a:pos x="73312" y="52516"/>
                </a:cxn>
                <a:cxn ang="0">
                  <a:pos x="138907" y="38901"/>
                </a:cxn>
                <a:cxn ang="0">
                  <a:pos x="204501" y="52516"/>
                </a:cxn>
                <a:cxn ang="0">
                  <a:pos x="208360" y="62241"/>
                </a:cxn>
                <a:cxn ang="0">
                  <a:pos x="208360" y="81692"/>
                </a:cxn>
                <a:cxn ang="0">
                  <a:pos x="213183" y="88500"/>
                </a:cxn>
                <a:cxn ang="0">
                  <a:pos x="272025" y="106977"/>
                </a:cxn>
                <a:cxn ang="0">
                  <a:pos x="276848" y="103087"/>
                </a:cxn>
                <a:cxn ang="0">
                  <a:pos x="277813" y="52516"/>
                </a:cxn>
                <a:cxn ang="0">
                  <a:pos x="273954" y="41818"/>
                </a:cxn>
              </a:cxnLst>
              <a:pathLst>
                <a:path w="288" h="111">
                  <a:moveTo>
                    <a:pt x="284" y="43"/>
                  </a:moveTo>
                  <a:cubicBezTo>
                    <a:pt x="284" y="43"/>
                    <a:pt x="251" y="0"/>
                    <a:pt x="144" y="0"/>
                  </a:cubicBezTo>
                  <a:cubicBezTo>
                    <a:pt x="36" y="0"/>
                    <a:pt x="3" y="43"/>
                    <a:pt x="3" y="43"/>
                  </a:cubicBezTo>
                  <a:cubicBezTo>
                    <a:pt x="1" y="46"/>
                    <a:pt x="0" y="51"/>
                    <a:pt x="0" y="5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9"/>
                    <a:pt x="2" y="111"/>
                    <a:pt x="5" y="110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9" y="93"/>
                    <a:pt x="72" y="90"/>
                    <a:pt x="72" y="87"/>
                  </a:cubicBezTo>
                  <a:cubicBezTo>
                    <a:pt x="72" y="64"/>
                    <a:pt x="72" y="64"/>
                    <a:pt x="72" y="64"/>
                  </a:cubicBezTo>
                  <a:cubicBezTo>
                    <a:pt x="72" y="61"/>
                    <a:pt x="73" y="57"/>
                    <a:pt x="76" y="54"/>
                  </a:cubicBezTo>
                  <a:cubicBezTo>
                    <a:pt x="76" y="54"/>
                    <a:pt x="90" y="40"/>
                    <a:pt x="144" y="40"/>
                  </a:cubicBezTo>
                  <a:cubicBezTo>
                    <a:pt x="197" y="40"/>
                    <a:pt x="212" y="54"/>
                    <a:pt x="212" y="54"/>
                  </a:cubicBezTo>
                  <a:cubicBezTo>
                    <a:pt x="214" y="57"/>
                    <a:pt x="216" y="61"/>
                    <a:pt x="216" y="64"/>
                  </a:cubicBezTo>
                  <a:cubicBezTo>
                    <a:pt x="216" y="84"/>
                    <a:pt x="216" y="84"/>
                    <a:pt x="216" y="84"/>
                  </a:cubicBezTo>
                  <a:cubicBezTo>
                    <a:pt x="216" y="87"/>
                    <a:pt x="218" y="90"/>
                    <a:pt x="221" y="91"/>
                  </a:cubicBezTo>
                  <a:cubicBezTo>
                    <a:pt x="282" y="110"/>
                    <a:pt x="282" y="110"/>
                    <a:pt x="282" y="110"/>
                  </a:cubicBezTo>
                  <a:cubicBezTo>
                    <a:pt x="285" y="111"/>
                    <a:pt x="287" y="109"/>
                    <a:pt x="287" y="106"/>
                  </a:cubicBezTo>
                  <a:cubicBezTo>
                    <a:pt x="288" y="54"/>
                    <a:pt x="288" y="54"/>
                    <a:pt x="288" y="54"/>
                  </a:cubicBezTo>
                  <a:cubicBezTo>
                    <a:pt x="288" y="51"/>
                    <a:pt x="286" y="46"/>
                    <a:pt x="284" y="43"/>
                  </a:cubicBezTo>
                  <a:close/>
                </a:path>
              </a:pathLst>
            </a:custGeom>
            <a:solidFill>
              <a:srgbClr val="FFC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59" name="Freeform 317"/>
            <p:cNvSpPr>
              <a:spLocks noEditPoints="1"/>
            </p:cNvSpPr>
            <p:nvPr/>
          </p:nvSpPr>
          <p:spPr>
            <a:xfrm>
              <a:off x="1233488" y="3932238"/>
              <a:ext cx="249238" cy="168275"/>
            </a:xfrm>
            <a:custGeom>
              <a:avLst/>
              <a:gdLst/>
              <a:ahLst/>
              <a:cxnLst>
                <a:cxn ang="0">
                  <a:pos x="170989" y="11605"/>
                </a:cxn>
                <a:cxn ang="0">
                  <a:pos x="71487" y="43519"/>
                </a:cxn>
                <a:cxn ang="0">
                  <a:pos x="966" y="156670"/>
                </a:cxn>
                <a:cxn ang="0">
                  <a:pos x="246340" y="115085"/>
                </a:cxn>
                <a:cxn ang="0">
                  <a:pos x="153600" y="97677"/>
                </a:cxn>
                <a:cxn ang="0">
                  <a:pos x="178717" y="95743"/>
                </a:cxn>
                <a:cxn ang="0">
                  <a:pos x="182581" y="98644"/>
                </a:cxn>
                <a:cxn ang="0">
                  <a:pos x="180649" y="109282"/>
                </a:cxn>
                <a:cxn ang="0">
                  <a:pos x="155532" y="108315"/>
                </a:cxn>
                <a:cxn ang="0">
                  <a:pos x="138144" y="107348"/>
                </a:cxn>
                <a:cxn ang="0">
                  <a:pos x="113027" y="109282"/>
                </a:cxn>
                <a:cxn ang="0">
                  <a:pos x="109162" y="106381"/>
                </a:cxn>
                <a:cxn ang="0">
                  <a:pos x="112060" y="95743"/>
                </a:cxn>
                <a:cxn ang="0">
                  <a:pos x="137177" y="96710"/>
                </a:cxn>
                <a:cxn ang="0">
                  <a:pos x="93706" y="107348"/>
                </a:cxn>
                <a:cxn ang="0">
                  <a:pos x="68589" y="109282"/>
                </a:cxn>
                <a:cxn ang="0">
                  <a:pos x="64725" y="106381"/>
                </a:cxn>
                <a:cxn ang="0">
                  <a:pos x="67623" y="95743"/>
                </a:cxn>
                <a:cxn ang="0">
                  <a:pos x="93706" y="96710"/>
                </a:cxn>
                <a:cxn ang="0">
                  <a:pos x="93706" y="107348"/>
                </a:cxn>
                <a:cxn ang="0">
                  <a:pos x="69555" y="70598"/>
                </a:cxn>
                <a:cxn ang="0">
                  <a:pos x="93706" y="70598"/>
                </a:cxn>
                <a:cxn ang="0">
                  <a:pos x="94672" y="81236"/>
                </a:cxn>
                <a:cxn ang="0">
                  <a:pos x="70521" y="83170"/>
                </a:cxn>
                <a:cxn ang="0">
                  <a:pos x="66657" y="80269"/>
                </a:cxn>
                <a:cxn ang="0">
                  <a:pos x="138144" y="71565"/>
                </a:cxn>
                <a:cxn ang="0">
                  <a:pos x="137177" y="82203"/>
                </a:cxn>
                <a:cxn ang="0">
                  <a:pos x="112060" y="82203"/>
                </a:cxn>
                <a:cxn ang="0">
                  <a:pos x="110128" y="72532"/>
                </a:cxn>
                <a:cxn ang="0">
                  <a:pos x="113993" y="70598"/>
                </a:cxn>
                <a:cxn ang="0">
                  <a:pos x="180649" y="82203"/>
                </a:cxn>
                <a:cxn ang="0">
                  <a:pos x="155532" y="82203"/>
                </a:cxn>
                <a:cxn ang="0">
                  <a:pos x="152634" y="72532"/>
                </a:cxn>
                <a:cxn ang="0">
                  <a:pos x="156498" y="70598"/>
                </a:cxn>
                <a:cxn ang="0">
                  <a:pos x="180649" y="71565"/>
                </a:cxn>
                <a:cxn ang="0">
                  <a:pos x="66657" y="137328"/>
                </a:cxn>
                <a:cxn ang="0">
                  <a:pos x="62793" y="134427"/>
                </a:cxn>
                <a:cxn ang="0">
                  <a:pos x="64725" y="123789"/>
                </a:cxn>
                <a:cxn ang="0">
                  <a:pos x="90808" y="123789"/>
                </a:cxn>
                <a:cxn ang="0">
                  <a:pos x="93706" y="134427"/>
                </a:cxn>
                <a:cxn ang="0">
                  <a:pos x="88876" y="137328"/>
                </a:cxn>
                <a:cxn ang="0">
                  <a:pos x="110128" y="136361"/>
                </a:cxn>
                <a:cxn ang="0">
                  <a:pos x="109162" y="125723"/>
                </a:cxn>
                <a:cxn ang="0">
                  <a:pos x="135245" y="122821"/>
                </a:cxn>
                <a:cxn ang="0">
                  <a:pos x="139110" y="126690"/>
                </a:cxn>
                <a:cxn ang="0">
                  <a:pos x="136211" y="137328"/>
                </a:cxn>
                <a:cxn ang="0">
                  <a:pos x="157464" y="137328"/>
                </a:cxn>
                <a:cxn ang="0">
                  <a:pos x="154566" y="126690"/>
                </a:cxn>
                <a:cxn ang="0">
                  <a:pos x="158430" y="122821"/>
                </a:cxn>
                <a:cxn ang="0">
                  <a:pos x="184513" y="125723"/>
                </a:cxn>
                <a:cxn ang="0">
                  <a:pos x="184513" y="135394"/>
                </a:cxn>
                <a:cxn ang="0">
                  <a:pos x="159396" y="137328"/>
                </a:cxn>
              </a:cxnLst>
              <a:pathLst>
                <a:path w="258" h="174">
                  <a:moveTo>
                    <a:pt x="246" y="99"/>
                  </a:moveTo>
                  <a:cubicBezTo>
                    <a:pt x="196" y="52"/>
                    <a:pt x="196" y="52"/>
                    <a:pt x="196" y="52"/>
                  </a:cubicBezTo>
                  <a:cubicBezTo>
                    <a:pt x="193" y="49"/>
                    <a:pt x="189" y="47"/>
                    <a:pt x="185" y="46"/>
                  </a:cubicBezTo>
                  <a:cubicBezTo>
                    <a:pt x="177" y="12"/>
                    <a:pt x="177" y="12"/>
                    <a:pt x="177" y="12"/>
                  </a:cubicBezTo>
                  <a:cubicBezTo>
                    <a:pt x="176" y="5"/>
                    <a:pt x="169" y="0"/>
                    <a:pt x="163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0" y="0"/>
                    <a:pt x="83" y="5"/>
                    <a:pt x="82" y="12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0" y="47"/>
                    <a:pt x="66" y="49"/>
                    <a:pt x="63" y="52"/>
                  </a:cubicBezTo>
                  <a:cubicBezTo>
                    <a:pt x="13" y="99"/>
                    <a:pt x="13" y="99"/>
                    <a:pt x="13" y="99"/>
                  </a:cubicBezTo>
                  <a:cubicBezTo>
                    <a:pt x="8" y="103"/>
                    <a:pt x="4" y="112"/>
                    <a:pt x="3" y="119"/>
                  </a:cubicBezTo>
                  <a:cubicBezTo>
                    <a:pt x="1" y="162"/>
                    <a:pt x="1" y="162"/>
                    <a:pt x="1" y="162"/>
                  </a:cubicBezTo>
                  <a:cubicBezTo>
                    <a:pt x="0" y="168"/>
                    <a:pt x="6" y="174"/>
                    <a:pt x="12" y="174"/>
                  </a:cubicBezTo>
                  <a:cubicBezTo>
                    <a:pt x="247" y="174"/>
                    <a:pt x="247" y="174"/>
                    <a:pt x="247" y="174"/>
                  </a:cubicBezTo>
                  <a:cubicBezTo>
                    <a:pt x="253" y="174"/>
                    <a:pt x="258" y="168"/>
                    <a:pt x="258" y="162"/>
                  </a:cubicBezTo>
                  <a:cubicBezTo>
                    <a:pt x="255" y="119"/>
                    <a:pt x="255" y="119"/>
                    <a:pt x="255" y="119"/>
                  </a:cubicBezTo>
                  <a:cubicBezTo>
                    <a:pt x="255" y="112"/>
                    <a:pt x="251" y="103"/>
                    <a:pt x="246" y="99"/>
                  </a:cubicBezTo>
                  <a:close/>
                  <a:moveTo>
                    <a:pt x="159" y="110"/>
                  </a:moveTo>
                  <a:cubicBezTo>
                    <a:pt x="159" y="102"/>
                    <a:pt x="159" y="102"/>
                    <a:pt x="159" y="102"/>
                  </a:cubicBezTo>
                  <a:cubicBezTo>
                    <a:pt x="159" y="102"/>
                    <a:pt x="159" y="101"/>
                    <a:pt x="159" y="101"/>
                  </a:cubicBezTo>
                  <a:cubicBezTo>
                    <a:pt x="160" y="101"/>
                    <a:pt x="160" y="100"/>
                    <a:pt x="160" y="100"/>
                  </a:cubicBezTo>
                  <a:cubicBezTo>
                    <a:pt x="161" y="100"/>
                    <a:pt x="161" y="100"/>
                    <a:pt x="162" y="99"/>
                  </a:cubicBezTo>
                  <a:cubicBezTo>
                    <a:pt x="162" y="99"/>
                    <a:pt x="163" y="99"/>
                    <a:pt x="163" y="99"/>
                  </a:cubicBezTo>
                  <a:cubicBezTo>
                    <a:pt x="185" y="99"/>
                    <a:pt x="185" y="99"/>
                    <a:pt x="185" y="99"/>
                  </a:cubicBezTo>
                  <a:cubicBezTo>
                    <a:pt x="185" y="99"/>
                    <a:pt x="186" y="99"/>
                    <a:pt x="186" y="99"/>
                  </a:cubicBezTo>
                  <a:cubicBezTo>
                    <a:pt x="187" y="100"/>
                    <a:pt x="187" y="100"/>
                    <a:pt x="188" y="100"/>
                  </a:cubicBezTo>
                  <a:cubicBezTo>
                    <a:pt x="188" y="100"/>
                    <a:pt x="188" y="101"/>
                    <a:pt x="189" y="101"/>
                  </a:cubicBezTo>
                  <a:cubicBezTo>
                    <a:pt x="189" y="101"/>
                    <a:pt x="189" y="102"/>
                    <a:pt x="189" y="102"/>
                  </a:cubicBezTo>
                  <a:cubicBezTo>
                    <a:pt x="190" y="110"/>
                    <a:pt x="190" y="110"/>
                    <a:pt x="190" y="110"/>
                  </a:cubicBezTo>
                  <a:cubicBezTo>
                    <a:pt x="190" y="110"/>
                    <a:pt x="190" y="111"/>
                    <a:pt x="189" y="111"/>
                  </a:cubicBezTo>
                  <a:cubicBezTo>
                    <a:pt x="189" y="112"/>
                    <a:pt x="189" y="112"/>
                    <a:pt x="189" y="112"/>
                  </a:cubicBezTo>
                  <a:cubicBezTo>
                    <a:pt x="188" y="113"/>
                    <a:pt x="188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64" y="113"/>
                    <a:pt x="164" y="113"/>
                    <a:pt x="164" y="113"/>
                  </a:cubicBezTo>
                  <a:cubicBezTo>
                    <a:pt x="163" y="113"/>
                    <a:pt x="163" y="113"/>
                    <a:pt x="162" y="113"/>
                  </a:cubicBezTo>
                  <a:cubicBezTo>
                    <a:pt x="162" y="113"/>
                    <a:pt x="161" y="113"/>
                    <a:pt x="161" y="112"/>
                  </a:cubicBezTo>
                  <a:cubicBezTo>
                    <a:pt x="160" y="112"/>
                    <a:pt x="160" y="112"/>
                    <a:pt x="160" y="111"/>
                  </a:cubicBezTo>
                  <a:cubicBezTo>
                    <a:pt x="159" y="111"/>
                    <a:pt x="159" y="110"/>
                    <a:pt x="159" y="110"/>
                  </a:cubicBezTo>
                  <a:close/>
                  <a:moveTo>
                    <a:pt x="144" y="110"/>
                  </a:moveTo>
                  <a:cubicBezTo>
                    <a:pt x="144" y="110"/>
                    <a:pt x="143" y="111"/>
                    <a:pt x="143" y="111"/>
                  </a:cubicBezTo>
                  <a:cubicBezTo>
                    <a:pt x="143" y="112"/>
                    <a:pt x="143" y="112"/>
                    <a:pt x="142" y="112"/>
                  </a:cubicBezTo>
                  <a:cubicBezTo>
                    <a:pt x="142" y="113"/>
                    <a:pt x="141" y="113"/>
                    <a:pt x="141" y="113"/>
                  </a:cubicBezTo>
                  <a:cubicBezTo>
                    <a:pt x="140" y="113"/>
                    <a:pt x="140" y="113"/>
                    <a:pt x="139" y="113"/>
                  </a:cubicBezTo>
                  <a:cubicBezTo>
                    <a:pt x="117" y="113"/>
                    <a:pt x="117" y="113"/>
                    <a:pt x="117" y="113"/>
                  </a:cubicBezTo>
                  <a:cubicBezTo>
                    <a:pt x="117" y="113"/>
                    <a:pt x="116" y="113"/>
                    <a:pt x="116" y="113"/>
                  </a:cubicBezTo>
                  <a:cubicBezTo>
                    <a:pt x="115" y="113"/>
                    <a:pt x="115" y="113"/>
                    <a:pt x="114" y="112"/>
                  </a:cubicBezTo>
                  <a:cubicBezTo>
                    <a:pt x="114" y="112"/>
                    <a:pt x="114" y="112"/>
                    <a:pt x="114" y="111"/>
                  </a:cubicBezTo>
                  <a:cubicBezTo>
                    <a:pt x="113" y="111"/>
                    <a:pt x="113" y="110"/>
                    <a:pt x="113" y="110"/>
                  </a:cubicBezTo>
                  <a:cubicBezTo>
                    <a:pt x="113" y="102"/>
                    <a:pt x="113" y="102"/>
                    <a:pt x="113" y="102"/>
                  </a:cubicBezTo>
                  <a:cubicBezTo>
                    <a:pt x="113" y="102"/>
                    <a:pt x="113" y="101"/>
                    <a:pt x="114" y="101"/>
                  </a:cubicBezTo>
                  <a:cubicBezTo>
                    <a:pt x="114" y="101"/>
                    <a:pt x="114" y="100"/>
                    <a:pt x="115" y="100"/>
                  </a:cubicBezTo>
                  <a:cubicBezTo>
                    <a:pt x="115" y="100"/>
                    <a:pt x="115" y="100"/>
                    <a:pt x="116" y="99"/>
                  </a:cubicBezTo>
                  <a:cubicBezTo>
                    <a:pt x="116" y="99"/>
                    <a:pt x="117" y="99"/>
                    <a:pt x="118" y="99"/>
                  </a:cubicBezTo>
                  <a:cubicBezTo>
                    <a:pt x="139" y="99"/>
                    <a:pt x="139" y="99"/>
                    <a:pt x="139" y="99"/>
                  </a:cubicBezTo>
                  <a:cubicBezTo>
                    <a:pt x="140" y="99"/>
                    <a:pt x="140" y="99"/>
                    <a:pt x="141" y="99"/>
                  </a:cubicBezTo>
                  <a:cubicBezTo>
                    <a:pt x="141" y="100"/>
                    <a:pt x="142" y="100"/>
                    <a:pt x="142" y="100"/>
                  </a:cubicBezTo>
                  <a:cubicBezTo>
                    <a:pt x="143" y="100"/>
                    <a:pt x="143" y="101"/>
                    <a:pt x="143" y="101"/>
                  </a:cubicBezTo>
                  <a:cubicBezTo>
                    <a:pt x="143" y="101"/>
                    <a:pt x="143" y="102"/>
                    <a:pt x="143" y="102"/>
                  </a:cubicBezTo>
                  <a:lnTo>
                    <a:pt x="144" y="110"/>
                  </a:lnTo>
                  <a:close/>
                  <a:moveTo>
                    <a:pt x="97" y="111"/>
                  </a:moveTo>
                  <a:cubicBezTo>
                    <a:pt x="97" y="112"/>
                    <a:pt x="97" y="112"/>
                    <a:pt x="96" y="112"/>
                  </a:cubicBezTo>
                  <a:cubicBezTo>
                    <a:pt x="96" y="113"/>
                    <a:pt x="95" y="113"/>
                    <a:pt x="95" y="113"/>
                  </a:cubicBezTo>
                  <a:cubicBezTo>
                    <a:pt x="94" y="113"/>
                    <a:pt x="94" y="113"/>
                    <a:pt x="93" y="113"/>
                  </a:cubicBezTo>
                  <a:cubicBezTo>
                    <a:pt x="71" y="113"/>
                    <a:pt x="71" y="113"/>
                    <a:pt x="71" y="113"/>
                  </a:cubicBezTo>
                  <a:cubicBezTo>
                    <a:pt x="71" y="113"/>
                    <a:pt x="70" y="113"/>
                    <a:pt x="70" y="113"/>
                  </a:cubicBezTo>
                  <a:cubicBezTo>
                    <a:pt x="69" y="113"/>
                    <a:pt x="69" y="113"/>
                    <a:pt x="68" y="112"/>
                  </a:cubicBezTo>
                  <a:cubicBezTo>
                    <a:pt x="68" y="112"/>
                    <a:pt x="68" y="112"/>
                    <a:pt x="67" y="111"/>
                  </a:cubicBezTo>
                  <a:cubicBezTo>
                    <a:pt x="67" y="111"/>
                    <a:pt x="67" y="110"/>
                    <a:pt x="67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1"/>
                    <a:pt x="68" y="101"/>
                  </a:cubicBezTo>
                  <a:cubicBezTo>
                    <a:pt x="68" y="101"/>
                    <a:pt x="69" y="100"/>
                    <a:pt x="69" y="100"/>
                  </a:cubicBezTo>
                  <a:cubicBezTo>
                    <a:pt x="69" y="100"/>
                    <a:pt x="70" y="100"/>
                    <a:pt x="70" y="99"/>
                  </a:cubicBezTo>
                  <a:cubicBezTo>
                    <a:pt x="71" y="99"/>
                    <a:pt x="71" y="99"/>
                    <a:pt x="72" y="99"/>
                  </a:cubicBezTo>
                  <a:cubicBezTo>
                    <a:pt x="94" y="99"/>
                    <a:pt x="94" y="99"/>
                    <a:pt x="94" y="99"/>
                  </a:cubicBezTo>
                  <a:cubicBezTo>
                    <a:pt x="94" y="99"/>
                    <a:pt x="95" y="99"/>
                    <a:pt x="95" y="99"/>
                  </a:cubicBezTo>
                  <a:cubicBezTo>
                    <a:pt x="96" y="100"/>
                    <a:pt x="96" y="100"/>
                    <a:pt x="97" y="100"/>
                  </a:cubicBezTo>
                  <a:cubicBezTo>
                    <a:pt x="97" y="100"/>
                    <a:pt x="97" y="101"/>
                    <a:pt x="97" y="101"/>
                  </a:cubicBezTo>
                  <a:cubicBezTo>
                    <a:pt x="98" y="101"/>
                    <a:pt x="98" y="102"/>
                    <a:pt x="98" y="102"/>
                  </a:cubicBezTo>
                  <a:cubicBezTo>
                    <a:pt x="97" y="110"/>
                    <a:pt x="97" y="110"/>
                    <a:pt x="97" y="110"/>
                  </a:cubicBezTo>
                  <a:cubicBezTo>
                    <a:pt x="97" y="110"/>
                    <a:pt x="97" y="111"/>
                    <a:pt x="97" y="111"/>
                  </a:cubicBezTo>
                  <a:close/>
                  <a:moveTo>
                    <a:pt x="69" y="75"/>
                  </a:moveTo>
                  <a:cubicBezTo>
                    <a:pt x="69" y="75"/>
                    <a:pt x="70" y="75"/>
                    <a:pt x="70" y="74"/>
                  </a:cubicBezTo>
                  <a:cubicBezTo>
                    <a:pt x="70" y="74"/>
                    <a:pt x="70" y="74"/>
                    <a:pt x="71" y="73"/>
                  </a:cubicBezTo>
                  <a:cubicBezTo>
                    <a:pt x="71" y="73"/>
                    <a:pt x="72" y="73"/>
                    <a:pt x="72" y="73"/>
                  </a:cubicBezTo>
                  <a:cubicBezTo>
                    <a:pt x="73" y="73"/>
                    <a:pt x="73" y="73"/>
                    <a:pt x="74" y="73"/>
                  </a:cubicBezTo>
                  <a:cubicBezTo>
                    <a:pt x="95" y="73"/>
                    <a:pt x="95" y="73"/>
                    <a:pt x="95" y="73"/>
                  </a:cubicBezTo>
                  <a:cubicBezTo>
                    <a:pt x="95" y="73"/>
                    <a:pt x="96" y="73"/>
                    <a:pt x="96" y="73"/>
                  </a:cubicBezTo>
                  <a:cubicBezTo>
                    <a:pt x="97" y="73"/>
                    <a:pt x="97" y="73"/>
                    <a:pt x="97" y="73"/>
                  </a:cubicBezTo>
                  <a:cubicBezTo>
                    <a:pt x="98" y="74"/>
                    <a:pt x="98" y="74"/>
                    <a:pt x="98" y="74"/>
                  </a:cubicBezTo>
                  <a:cubicBezTo>
                    <a:pt x="99" y="75"/>
                    <a:pt x="99" y="75"/>
                    <a:pt x="99" y="75"/>
                  </a:cubicBezTo>
                  <a:cubicBezTo>
                    <a:pt x="98" y="83"/>
                    <a:pt x="98" y="83"/>
                    <a:pt x="98" y="83"/>
                  </a:cubicBezTo>
                  <a:cubicBezTo>
                    <a:pt x="98" y="83"/>
                    <a:pt x="98" y="84"/>
                    <a:pt x="98" y="84"/>
                  </a:cubicBezTo>
                  <a:cubicBezTo>
                    <a:pt x="98" y="84"/>
                    <a:pt x="97" y="85"/>
                    <a:pt x="97" y="85"/>
                  </a:cubicBezTo>
                  <a:cubicBezTo>
                    <a:pt x="97" y="85"/>
                    <a:pt x="96" y="85"/>
                    <a:pt x="96" y="85"/>
                  </a:cubicBezTo>
                  <a:cubicBezTo>
                    <a:pt x="95" y="86"/>
                    <a:pt x="95" y="86"/>
                    <a:pt x="94" y="86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2" y="86"/>
                    <a:pt x="72" y="86"/>
                    <a:pt x="71" y="85"/>
                  </a:cubicBezTo>
                  <a:cubicBezTo>
                    <a:pt x="71" y="85"/>
                    <a:pt x="70" y="85"/>
                    <a:pt x="70" y="85"/>
                  </a:cubicBezTo>
                  <a:cubicBezTo>
                    <a:pt x="70" y="85"/>
                    <a:pt x="69" y="84"/>
                    <a:pt x="69" y="84"/>
                  </a:cubicBezTo>
                  <a:cubicBezTo>
                    <a:pt x="69" y="84"/>
                    <a:pt x="69" y="83"/>
                    <a:pt x="69" y="83"/>
                  </a:cubicBezTo>
                  <a:lnTo>
                    <a:pt x="69" y="75"/>
                  </a:lnTo>
                  <a:close/>
                  <a:moveTo>
                    <a:pt x="140" y="73"/>
                  </a:moveTo>
                  <a:cubicBezTo>
                    <a:pt x="141" y="73"/>
                    <a:pt x="141" y="73"/>
                    <a:pt x="142" y="73"/>
                  </a:cubicBezTo>
                  <a:cubicBezTo>
                    <a:pt x="142" y="74"/>
                    <a:pt x="142" y="74"/>
                    <a:pt x="143" y="74"/>
                  </a:cubicBezTo>
                  <a:cubicBezTo>
                    <a:pt x="143" y="75"/>
                    <a:pt x="143" y="75"/>
                    <a:pt x="143" y="75"/>
                  </a:cubicBezTo>
                  <a:cubicBezTo>
                    <a:pt x="143" y="83"/>
                    <a:pt x="143" y="83"/>
                    <a:pt x="143" y="83"/>
                  </a:cubicBezTo>
                  <a:cubicBezTo>
                    <a:pt x="143" y="83"/>
                    <a:pt x="143" y="84"/>
                    <a:pt x="143" y="84"/>
                  </a:cubicBezTo>
                  <a:cubicBezTo>
                    <a:pt x="143" y="84"/>
                    <a:pt x="142" y="85"/>
                    <a:pt x="142" y="85"/>
                  </a:cubicBezTo>
                  <a:cubicBezTo>
                    <a:pt x="142" y="85"/>
                    <a:pt x="141" y="85"/>
                    <a:pt x="141" y="85"/>
                  </a:cubicBezTo>
                  <a:cubicBezTo>
                    <a:pt x="140" y="86"/>
                    <a:pt x="140" y="86"/>
                    <a:pt x="139" y="86"/>
                  </a:cubicBezTo>
                  <a:cubicBezTo>
                    <a:pt x="118" y="86"/>
                    <a:pt x="118" y="86"/>
                    <a:pt x="118" y="86"/>
                  </a:cubicBezTo>
                  <a:cubicBezTo>
                    <a:pt x="117" y="86"/>
                    <a:pt x="117" y="86"/>
                    <a:pt x="116" y="85"/>
                  </a:cubicBezTo>
                  <a:cubicBezTo>
                    <a:pt x="116" y="85"/>
                    <a:pt x="115" y="85"/>
                    <a:pt x="115" y="85"/>
                  </a:cubicBezTo>
                  <a:cubicBezTo>
                    <a:pt x="114" y="85"/>
                    <a:pt x="114" y="84"/>
                    <a:pt x="114" y="84"/>
                  </a:cubicBezTo>
                  <a:cubicBezTo>
                    <a:pt x="114" y="84"/>
                    <a:pt x="114" y="83"/>
                    <a:pt x="114" y="83"/>
                  </a:cubicBezTo>
                  <a:cubicBezTo>
                    <a:pt x="114" y="75"/>
                    <a:pt x="114" y="75"/>
                    <a:pt x="114" y="75"/>
                  </a:cubicBezTo>
                  <a:cubicBezTo>
                    <a:pt x="114" y="75"/>
                    <a:pt x="114" y="75"/>
                    <a:pt x="114" y="74"/>
                  </a:cubicBezTo>
                  <a:cubicBezTo>
                    <a:pt x="114" y="74"/>
                    <a:pt x="115" y="74"/>
                    <a:pt x="115" y="73"/>
                  </a:cubicBezTo>
                  <a:cubicBezTo>
                    <a:pt x="115" y="73"/>
                    <a:pt x="116" y="73"/>
                    <a:pt x="116" y="73"/>
                  </a:cubicBezTo>
                  <a:cubicBezTo>
                    <a:pt x="117" y="73"/>
                    <a:pt x="117" y="73"/>
                    <a:pt x="118" y="73"/>
                  </a:cubicBezTo>
                  <a:cubicBezTo>
                    <a:pt x="139" y="73"/>
                    <a:pt x="139" y="73"/>
                    <a:pt x="139" y="73"/>
                  </a:cubicBezTo>
                  <a:cubicBezTo>
                    <a:pt x="139" y="73"/>
                    <a:pt x="140" y="73"/>
                    <a:pt x="140" y="73"/>
                  </a:cubicBezTo>
                  <a:close/>
                  <a:moveTo>
                    <a:pt x="188" y="84"/>
                  </a:moveTo>
                  <a:cubicBezTo>
                    <a:pt x="187" y="84"/>
                    <a:pt x="187" y="85"/>
                    <a:pt x="187" y="85"/>
                  </a:cubicBezTo>
                  <a:cubicBezTo>
                    <a:pt x="186" y="85"/>
                    <a:pt x="186" y="85"/>
                    <a:pt x="186" y="85"/>
                  </a:cubicBezTo>
                  <a:cubicBezTo>
                    <a:pt x="185" y="86"/>
                    <a:pt x="184" y="86"/>
                    <a:pt x="184" y="86"/>
                  </a:cubicBezTo>
                  <a:cubicBezTo>
                    <a:pt x="163" y="86"/>
                    <a:pt x="163" y="86"/>
                    <a:pt x="163" y="86"/>
                  </a:cubicBezTo>
                  <a:cubicBezTo>
                    <a:pt x="162" y="86"/>
                    <a:pt x="162" y="86"/>
                    <a:pt x="161" y="85"/>
                  </a:cubicBezTo>
                  <a:cubicBezTo>
                    <a:pt x="161" y="85"/>
                    <a:pt x="160" y="85"/>
                    <a:pt x="160" y="85"/>
                  </a:cubicBezTo>
                  <a:cubicBezTo>
                    <a:pt x="159" y="85"/>
                    <a:pt x="159" y="84"/>
                    <a:pt x="159" y="84"/>
                  </a:cubicBezTo>
                  <a:cubicBezTo>
                    <a:pt x="159" y="84"/>
                    <a:pt x="158" y="83"/>
                    <a:pt x="158" y="83"/>
                  </a:cubicBezTo>
                  <a:cubicBezTo>
                    <a:pt x="158" y="75"/>
                    <a:pt x="158" y="75"/>
                    <a:pt x="158" y="75"/>
                  </a:cubicBezTo>
                  <a:cubicBezTo>
                    <a:pt x="158" y="75"/>
                    <a:pt x="158" y="75"/>
                    <a:pt x="158" y="74"/>
                  </a:cubicBezTo>
                  <a:cubicBezTo>
                    <a:pt x="159" y="74"/>
                    <a:pt x="159" y="74"/>
                    <a:pt x="159" y="73"/>
                  </a:cubicBezTo>
                  <a:cubicBezTo>
                    <a:pt x="160" y="73"/>
                    <a:pt x="160" y="73"/>
                    <a:pt x="161" y="73"/>
                  </a:cubicBezTo>
                  <a:cubicBezTo>
                    <a:pt x="161" y="73"/>
                    <a:pt x="162" y="73"/>
                    <a:pt x="162" y="73"/>
                  </a:cubicBezTo>
                  <a:cubicBezTo>
                    <a:pt x="183" y="73"/>
                    <a:pt x="183" y="73"/>
                    <a:pt x="183" y="73"/>
                  </a:cubicBezTo>
                  <a:cubicBezTo>
                    <a:pt x="184" y="73"/>
                    <a:pt x="184" y="73"/>
                    <a:pt x="185" y="73"/>
                  </a:cubicBezTo>
                  <a:cubicBezTo>
                    <a:pt x="185" y="73"/>
                    <a:pt x="186" y="73"/>
                    <a:pt x="186" y="73"/>
                  </a:cubicBezTo>
                  <a:cubicBezTo>
                    <a:pt x="186" y="74"/>
                    <a:pt x="187" y="74"/>
                    <a:pt x="187" y="74"/>
                  </a:cubicBezTo>
                  <a:cubicBezTo>
                    <a:pt x="187" y="75"/>
                    <a:pt x="187" y="75"/>
                    <a:pt x="187" y="75"/>
                  </a:cubicBezTo>
                  <a:cubicBezTo>
                    <a:pt x="188" y="83"/>
                    <a:pt x="188" y="83"/>
                    <a:pt x="188" y="83"/>
                  </a:cubicBezTo>
                  <a:cubicBezTo>
                    <a:pt x="188" y="83"/>
                    <a:pt x="188" y="84"/>
                    <a:pt x="188" y="84"/>
                  </a:cubicBezTo>
                  <a:close/>
                  <a:moveTo>
                    <a:pt x="69" y="142"/>
                  </a:moveTo>
                  <a:cubicBezTo>
                    <a:pt x="69" y="142"/>
                    <a:pt x="68" y="142"/>
                    <a:pt x="68" y="142"/>
                  </a:cubicBezTo>
                  <a:cubicBezTo>
                    <a:pt x="67" y="142"/>
                    <a:pt x="67" y="142"/>
                    <a:pt x="66" y="141"/>
                  </a:cubicBezTo>
                  <a:cubicBezTo>
                    <a:pt x="66" y="141"/>
                    <a:pt x="66" y="141"/>
                    <a:pt x="65" y="140"/>
                  </a:cubicBezTo>
                  <a:cubicBezTo>
                    <a:pt x="65" y="140"/>
                    <a:pt x="65" y="139"/>
                    <a:pt x="65" y="139"/>
                  </a:cubicBezTo>
                  <a:cubicBezTo>
                    <a:pt x="66" y="132"/>
                    <a:pt x="66" y="132"/>
                    <a:pt x="66" y="132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66" y="130"/>
                    <a:pt x="66" y="130"/>
                    <a:pt x="66" y="130"/>
                  </a:cubicBezTo>
                  <a:cubicBezTo>
                    <a:pt x="66" y="129"/>
                    <a:pt x="67" y="129"/>
                    <a:pt x="67" y="128"/>
                  </a:cubicBezTo>
                  <a:cubicBezTo>
                    <a:pt x="68" y="128"/>
                    <a:pt x="68" y="128"/>
                    <a:pt x="69" y="128"/>
                  </a:cubicBezTo>
                  <a:cubicBezTo>
                    <a:pt x="69" y="128"/>
                    <a:pt x="70" y="127"/>
                    <a:pt x="70" y="127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3" y="127"/>
                    <a:pt x="94" y="128"/>
                    <a:pt x="94" y="128"/>
                  </a:cubicBezTo>
                  <a:cubicBezTo>
                    <a:pt x="95" y="128"/>
                    <a:pt x="95" y="128"/>
                    <a:pt x="96" y="128"/>
                  </a:cubicBezTo>
                  <a:cubicBezTo>
                    <a:pt x="96" y="129"/>
                    <a:pt x="96" y="129"/>
                    <a:pt x="96" y="130"/>
                  </a:cubicBezTo>
                  <a:cubicBezTo>
                    <a:pt x="97" y="130"/>
                    <a:pt x="97" y="130"/>
                    <a:pt x="97" y="131"/>
                  </a:cubicBezTo>
                  <a:cubicBezTo>
                    <a:pt x="97" y="139"/>
                    <a:pt x="97" y="139"/>
                    <a:pt x="97" y="139"/>
                  </a:cubicBezTo>
                  <a:cubicBezTo>
                    <a:pt x="96" y="139"/>
                    <a:pt x="96" y="140"/>
                    <a:pt x="96" y="140"/>
                  </a:cubicBezTo>
                  <a:cubicBezTo>
                    <a:pt x="96" y="141"/>
                    <a:pt x="96" y="141"/>
                    <a:pt x="95" y="141"/>
                  </a:cubicBezTo>
                  <a:cubicBezTo>
                    <a:pt x="95" y="142"/>
                    <a:pt x="94" y="142"/>
                    <a:pt x="94" y="142"/>
                  </a:cubicBezTo>
                  <a:cubicBezTo>
                    <a:pt x="93" y="142"/>
                    <a:pt x="93" y="142"/>
                    <a:pt x="92" y="142"/>
                  </a:cubicBezTo>
                  <a:lnTo>
                    <a:pt x="69" y="142"/>
                  </a:lnTo>
                  <a:close/>
                  <a:moveTo>
                    <a:pt x="117" y="142"/>
                  </a:moveTo>
                  <a:cubicBezTo>
                    <a:pt x="116" y="142"/>
                    <a:pt x="116" y="142"/>
                    <a:pt x="115" y="142"/>
                  </a:cubicBezTo>
                  <a:cubicBezTo>
                    <a:pt x="115" y="142"/>
                    <a:pt x="114" y="142"/>
                    <a:pt x="114" y="141"/>
                  </a:cubicBezTo>
                  <a:cubicBezTo>
                    <a:pt x="114" y="141"/>
                    <a:pt x="113" y="141"/>
                    <a:pt x="113" y="140"/>
                  </a:cubicBezTo>
                  <a:cubicBezTo>
                    <a:pt x="113" y="140"/>
                    <a:pt x="113" y="139"/>
                    <a:pt x="113" y="139"/>
                  </a:cubicBezTo>
                  <a:cubicBezTo>
                    <a:pt x="113" y="131"/>
                    <a:pt x="113" y="131"/>
                    <a:pt x="113" y="131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3" y="129"/>
                    <a:pt x="114" y="129"/>
                    <a:pt x="114" y="128"/>
                  </a:cubicBezTo>
                  <a:cubicBezTo>
                    <a:pt x="115" y="128"/>
                    <a:pt x="115" y="128"/>
                    <a:pt x="116" y="128"/>
                  </a:cubicBezTo>
                  <a:cubicBezTo>
                    <a:pt x="116" y="128"/>
                    <a:pt x="117" y="127"/>
                    <a:pt x="117" y="127"/>
                  </a:cubicBezTo>
                  <a:cubicBezTo>
                    <a:pt x="140" y="127"/>
                    <a:pt x="140" y="127"/>
                    <a:pt x="140" y="127"/>
                  </a:cubicBezTo>
                  <a:cubicBezTo>
                    <a:pt x="140" y="127"/>
                    <a:pt x="141" y="128"/>
                    <a:pt x="141" y="128"/>
                  </a:cubicBezTo>
                  <a:cubicBezTo>
                    <a:pt x="142" y="128"/>
                    <a:pt x="142" y="128"/>
                    <a:pt x="143" y="128"/>
                  </a:cubicBezTo>
                  <a:cubicBezTo>
                    <a:pt x="143" y="129"/>
                    <a:pt x="143" y="129"/>
                    <a:pt x="144" y="130"/>
                  </a:cubicBezTo>
                  <a:cubicBezTo>
                    <a:pt x="144" y="130"/>
                    <a:pt x="144" y="130"/>
                    <a:pt x="144" y="131"/>
                  </a:cubicBezTo>
                  <a:cubicBezTo>
                    <a:pt x="144" y="139"/>
                    <a:pt x="144" y="139"/>
                    <a:pt x="144" y="139"/>
                  </a:cubicBezTo>
                  <a:cubicBezTo>
                    <a:pt x="144" y="139"/>
                    <a:pt x="144" y="140"/>
                    <a:pt x="144" y="140"/>
                  </a:cubicBezTo>
                  <a:cubicBezTo>
                    <a:pt x="143" y="141"/>
                    <a:pt x="143" y="141"/>
                    <a:pt x="143" y="141"/>
                  </a:cubicBezTo>
                  <a:cubicBezTo>
                    <a:pt x="142" y="142"/>
                    <a:pt x="142" y="142"/>
                    <a:pt x="141" y="142"/>
                  </a:cubicBezTo>
                  <a:cubicBezTo>
                    <a:pt x="141" y="142"/>
                    <a:pt x="140" y="142"/>
                    <a:pt x="140" y="142"/>
                  </a:cubicBezTo>
                  <a:lnTo>
                    <a:pt x="117" y="142"/>
                  </a:lnTo>
                  <a:close/>
                  <a:moveTo>
                    <a:pt x="165" y="142"/>
                  </a:moveTo>
                  <a:cubicBezTo>
                    <a:pt x="164" y="142"/>
                    <a:pt x="164" y="142"/>
                    <a:pt x="163" y="142"/>
                  </a:cubicBezTo>
                  <a:cubicBezTo>
                    <a:pt x="163" y="142"/>
                    <a:pt x="162" y="142"/>
                    <a:pt x="162" y="141"/>
                  </a:cubicBezTo>
                  <a:cubicBezTo>
                    <a:pt x="161" y="141"/>
                    <a:pt x="161" y="141"/>
                    <a:pt x="161" y="140"/>
                  </a:cubicBezTo>
                  <a:cubicBezTo>
                    <a:pt x="160" y="140"/>
                    <a:pt x="160" y="139"/>
                    <a:pt x="160" y="139"/>
                  </a:cubicBezTo>
                  <a:cubicBezTo>
                    <a:pt x="160" y="131"/>
                    <a:pt x="160" y="131"/>
                    <a:pt x="160" y="131"/>
                  </a:cubicBezTo>
                  <a:cubicBezTo>
                    <a:pt x="160" y="130"/>
                    <a:pt x="160" y="130"/>
                    <a:pt x="160" y="130"/>
                  </a:cubicBezTo>
                  <a:cubicBezTo>
                    <a:pt x="161" y="129"/>
                    <a:pt x="161" y="129"/>
                    <a:pt x="161" y="128"/>
                  </a:cubicBezTo>
                  <a:cubicBezTo>
                    <a:pt x="162" y="128"/>
                    <a:pt x="162" y="128"/>
                    <a:pt x="163" y="128"/>
                  </a:cubicBezTo>
                  <a:cubicBezTo>
                    <a:pt x="163" y="128"/>
                    <a:pt x="164" y="127"/>
                    <a:pt x="164" y="127"/>
                  </a:cubicBezTo>
                  <a:cubicBezTo>
                    <a:pt x="186" y="127"/>
                    <a:pt x="186" y="127"/>
                    <a:pt x="186" y="127"/>
                  </a:cubicBezTo>
                  <a:cubicBezTo>
                    <a:pt x="187" y="127"/>
                    <a:pt x="188" y="128"/>
                    <a:pt x="188" y="128"/>
                  </a:cubicBezTo>
                  <a:cubicBezTo>
                    <a:pt x="189" y="128"/>
                    <a:pt x="189" y="128"/>
                    <a:pt x="190" y="128"/>
                  </a:cubicBezTo>
                  <a:cubicBezTo>
                    <a:pt x="190" y="129"/>
                    <a:pt x="190" y="129"/>
                    <a:pt x="191" y="130"/>
                  </a:cubicBezTo>
                  <a:cubicBezTo>
                    <a:pt x="191" y="130"/>
                    <a:pt x="191" y="130"/>
                    <a:pt x="191" y="131"/>
                  </a:cubicBezTo>
                  <a:cubicBezTo>
                    <a:pt x="191" y="132"/>
                    <a:pt x="191" y="132"/>
                    <a:pt x="191" y="132"/>
                  </a:cubicBezTo>
                  <a:cubicBezTo>
                    <a:pt x="192" y="139"/>
                    <a:pt x="192" y="139"/>
                    <a:pt x="192" y="139"/>
                  </a:cubicBezTo>
                  <a:cubicBezTo>
                    <a:pt x="192" y="139"/>
                    <a:pt x="191" y="140"/>
                    <a:pt x="191" y="140"/>
                  </a:cubicBezTo>
                  <a:cubicBezTo>
                    <a:pt x="191" y="141"/>
                    <a:pt x="191" y="141"/>
                    <a:pt x="190" y="141"/>
                  </a:cubicBezTo>
                  <a:cubicBezTo>
                    <a:pt x="190" y="142"/>
                    <a:pt x="190" y="142"/>
                    <a:pt x="189" y="142"/>
                  </a:cubicBezTo>
                  <a:cubicBezTo>
                    <a:pt x="189" y="142"/>
                    <a:pt x="188" y="142"/>
                    <a:pt x="187" y="142"/>
                  </a:cubicBezTo>
                  <a:lnTo>
                    <a:pt x="165" y="14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6660" name="TextBox 64"/>
          <p:cNvSpPr txBox="1"/>
          <p:nvPr/>
        </p:nvSpPr>
        <p:spPr>
          <a:xfrm>
            <a:off x="5021263" y="1311275"/>
            <a:ext cx="1620837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200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品质</a:t>
            </a:r>
            <a:endParaRPr lang="zh-CN" altLang="en-US" sz="1200" b="1" dirty="0">
              <a:solidFill>
                <a:srgbClr val="FFC000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会选品，品质是王道</a:t>
            </a:r>
            <a:endParaRPr lang="en-US" altLang="zh-CN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6661" name="TextBox 65"/>
          <p:cNvSpPr txBox="1"/>
          <p:nvPr/>
        </p:nvSpPr>
        <p:spPr>
          <a:xfrm>
            <a:off x="6551613" y="2392363"/>
            <a:ext cx="1620837" cy="6397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200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售后</a:t>
            </a:r>
            <a:endParaRPr lang="zh-CN" altLang="en-US" sz="1200" b="1" dirty="0">
              <a:solidFill>
                <a:srgbClr val="FFC000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有问题是挑战也是机遇</a:t>
            </a:r>
            <a:endParaRPr lang="en-US" altLang="zh-CN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6662" name="TextBox 66"/>
          <p:cNvSpPr txBox="1"/>
          <p:nvPr/>
        </p:nvSpPr>
        <p:spPr>
          <a:xfrm>
            <a:off x="6192838" y="4094163"/>
            <a:ext cx="1619250" cy="6397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200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价格统一</a:t>
            </a:r>
            <a:endParaRPr lang="zh-CN" altLang="en-US" sz="1200" b="1" dirty="0">
              <a:solidFill>
                <a:srgbClr val="FFC000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顾客查价，要求性价比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</p:txBody>
      </p:sp>
      <p:sp>
        <p:nvSpPr>
          <p:cNvPr id="26663" name="TextBox 67"/>
          <p:cNvSpPr txBox="1"/>
          <p:nvPr/>
        </p:nvSpPr>
        <p:spPr>
          <a:xfrm>
            <a:off x="1331913" y="4094163"/>
            <a:ext cx="1619250" cy="6397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r"/>
            <a:r>
              <a:rPr lang="zh-CN" altLang="en-US" sz="1200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物流</a:t>
            </a:r>
            <a:endParaRPr lang="zh-CN" altLang="en-US" sz="1200" b="1" dirty="0">
              <a:solidFill>
                <a:srgbClr val="FFC000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 algn="r"/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准时发货，特殊情况早告知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</p:txBody>
      </p:sp>
      <p:sp>
        <p:nvSpPr>
          <p:cNvPr id="26664" name="TextBox 68"/>
          <p:cNvSpPr txBox="1"/>
          <p:nvPr/>
        </p:nvSpPr>
        <p:spPr>
          <a:xfrm>
            <a:off x="971550" y="2392363"/>
            <a:ext cx="1620838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r"/>
            <a:r>
              <a:rPr lang="zh-CN" altLang="en-US" sz="1200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单号</a:t>
            </a:r>
            <a:endParaRPr lang="zh-CN" altLang="en-US" sz="1200" b="1" dirty="0">
              <a:solidFill>
                <a:srgbClr val="FFC000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 algn="r"/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没用有量的亲们，请准时给单号哇，客户天天要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Tm="1186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8673" name="组合 1"/>
          <p:cNvGrpSpPr/>
          <p:nvPr/>
        </p:nvGrpSpPr>
        <p:grpSpPr>
          <a:xfrm>
            <a:off x="184150" y="63500"/>
            <a:ext cx="4321175" cy="914400"/>
            <a:chOff x="251520" y="141480"/>
            <a:chExt cx="4321175" cy="913999"/>
          </a:xfrm>
        </p:grpSpPr>
        <p:sp>
          <p:nvSpPr>
            <p:cNvPr id="28674" name="TextBox 2"/>
            <p:cNvSpPr txBox="1"/>
            <p:nvPr/>
          </p:nvSpPr>
          <p:spPr>
            <a:xfrm>
              <a:off x="251520" y="689855"/>
              <a:ext cx="4321175" cy="3656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看清路在哪里，以信任为主线，找对你的顾客。</a:t>
              </a:r>
              <a:endParaRPr lang="zh-CN" altLang="en-US" sz="1200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sp>
          <p:nvSpPr>
            <p:cNvPr id="28675" name="TextBox 3"/>
            <p:cNvSpPr txBox="1"/>
            <p:nvPr/>
          </p:nvSpPr>
          <p:spPr>
            <a:xfrm>
              <a:off x="251520" y="141480"/>
              <a:ext cx="3330575" cy="54843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卖货的链条</a:t>
              </a:r>
              <a:endParaRPr lang="zh-CN" altLang="en-US" sz="2000" b="1" dirty="0">
                <a:solidFill>
                  <a:srgbClr val="FFFFFF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251520" y="681540"/>
              <a:ext cx="3915435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直接连接符 6"/>
          <p:cNvCxnSpPr/>
          <p:nvPr/>
        </p:nvCxnSpPr>
        <p:spPr>
          <a:xfrm>
            <a:off x="881063" y="2728913"/>
            <a:ext cx="733583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78" name="组合 40"/>
          <p:cNvGrpSpPr/>
          <p:nvPr/>
        </p:nvGrpSpPr>
        <p:grpSpPr>
          <a:xfrm>
            <a:off x="184150" y="1514475"/>
            <a:ext cx="1530350" cy="1282700"/>
            <a:chOff x="72135" y="1356615"/>
            <a:chExt cx="1530170" cy="1282642"/>
          </a:xfrm>
        </p:grpSpPr>
        <p:sp>
          <p:nvSpPr>
            <p:cNvPr id="8" name="椭圆 7"/>
            <p:cNvSpPr/>
            <p:nvPr/>
          </p:nvSpPr>
          <p:spPr>
            <a:xfrm>
              <a:off x="769078" y="2504242"/>
              <a:ext cx="135015" cy="13501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8680" name="组合 35"/>
            <p:cNvGrpSpPr/>
            <p:nvPr/>
          </p:nvGrpSpPr>
          <p:grpSpPr>
            <a:xfrm>
              <a:off x="499048" y="1356615"/>
              <a:ext cx="675075" cy="675075"/>
              <a:chOff x="499048" y="1181393"/>
              <a:chExt cx="675075" cy="675075"/>
            </a:xfrm>
          </p:grpSpPr>
          <p:sp>
            <p:nvSpPr>
              <p:cNvPr id="13" name="泪滴形 12"/>
              <p:cNvSpPr/>
              <p:nvPr/>
            </p:nvSpPr>
            <p:spPr>
              <a:xfrm rot="8100000">
                <a:off x="499048" y="1181393"/>
                <a:ext cx="675075" cy="675075"/>
              </a:xfrm>
              <a:prstGeom prst="teardrop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682" name="Freeform 802"/>
              <p:cNvSpPr>
                <a:spLocks noEditPoints="1"/>
              </p:cNvSpPr>
              <p:nvPr/>
            </p:nvSpPr>
            <p:spPr>
              <a:xfrm>
                <a:off x="677835" y="1356617"/>
                <a:ext cx="317500" cy="333375"/>
              </a:xfrm>
              <a:custGeom>
                <a:avLst/>
                <a:gdLst/>
                <a:ahLst/>
                <a:cxnLst>
                  <a:cxn ang="0">
                    <a:pos x="273467" y="138906"/>
                  </a:cxn>
                  <a:cxn ang="0">
                    <a:pos x="317500" y="107652"/>
                  </a:cxn>
                  <a:cxn ang="0">
                    <a:pos x="289690" y="59035"/>
                  </a:cxn>
                  <a:cxn ang="0">
                    <a:pos x="238704" y="81029"/>
                  </a:cxn>
                  <a:cxn ang="0">
                    <a:pos x="192354" y="54405"/>
                  </a:cxn>
                  <a:cxn ang="0">
                    <a:pos x="186560" y="0"/>
                  </a:cxn>
                  <a:cxn ang="0">
                    <a:pos x="130940" y="0"/>
                  </a:cxn>
                  <a:cxn ang="0">
                    <a:pos x="125146" y="54405"/>
                  </a:cxn>
                  <a:cxn ang="0">
                    <a:pos x="77637" y="81029"/>
                  </a:cxn>
                  <a:cxn ang="0">
                    <a:pos x="27810" y="59035"/>
                  </a:cxn>
                  <a:cxn ang="0">
                    <a:pos x="0" y="107652"/>
                  </a:cxn>
                  <a:cxn ang="0">
                    <a:pos x="44033" y="138906"/>
                  </a:cxn>
                  <a:cxn ang="0">
                    <a:pos x="44033" y="194469"/>
                  </a:cxn>
                  <a:cxn ang="0">
                    <a:pos x="0" y="225723"/>
                  </a:cxn>
                  <a:cxn ang="0">
                    <a:pos x="27810" y="274340"/>
                  </a:cxn>
                  <a:cxn ang="0">
                    <a:pos x="78796" y="252346"/>
                  </a:cxn>
                  <a:cxn ang="0">
                    <a:pos x="125146" y="278970"/>
                  </a:cxn>
                  <a:cxn ang="0">
                    <a:pos x="130940" y="333375"/>
                  </a:cxn>
                  <a:cxn ang="0">
                    <a:pos x="186560" y="333375"/>
                  </a:cxn>
                  <a:cxn ang="0">
                    <a:pos x="192354" y="278970"/>
                  </a:cxn>
                  <a:cxn ang="0">
                    <a:pos x="238704" y="252346"/>
                  </a:cxn>
                  <a:cxn ang="0">
                    <a:pos x="289690" y="274340"/>
                  </a:cxn>
                  <a:cxn ang="0">
                    <a:pos x="317500" y="225723"/>
                  </a:cxn>
                  <a:cxn ang="0">
                    <a:pos x="273467" y="194469"/>
                  </a:cxn>
                  <a:cxn ang="0">
                    <a:pos x="273467" y="138906"/>
                  </a:cxn>
                  <a:cxn ang="0">
                    <a:pos x="183084" y="208359"/>
                  </a:cxn>
                  <a:cxn ang="0">
                    <a:pos x="134416" y="208359"/>
                  </a:cxn>
                  <a:cxn ang="0">
                    <a:pos x="111241" y="166688"/>
                  </a:cxn>
                  <a:cxn ang="0">
                    <a:pos x="134416" y="125016"/>
                  </a:cxn>
                  <a:cxn ang="0">
                    <a:pos x="183084" y="125016"/>
                  </a:cxn>
                  <a:cxn ang="0">
                    <a:pos x="207418" y="166688"/>
                  </a:cxn>
                  <a:cxn ang="0">
                    <a:pos x="183084" y="208359"/>
                  </a:cxn>
                </a:cxnLst>
                <a:pathLst>
                  <a:path w="274" h="288">
                    <a:moveTo>
                      <a:pt x="236" y="120"/>
                    </a:moveTo>
                    <a:cubicBezTo>
                      <a:pt x="274" y="93"/>
                      <a:pt x="274" y="93"/>
                      <a:pt x="274" y="93"/>
                    </a:cubicBezTo>
                    <a:cubicBezTo>
                      <a:pt x="250" y="51"/>
                      <a:pt x="250" y="51"/>
                      <a:pt x="250" y="51"/>
                    </a:cubicBezTo>
                    <a:cubicBezTo>
                      <a:pt x="206" y="70"/>
                      <a:pt x="206" y="70"/>
                      <a:pt x="206" y="70"/>
                    </a:cubicBezTo>
                    <a:cubicBezTo>
                      <a:pt x="166" y="47"/>
                      <a:pt x="166" y="47"/>
                      <a:pt x="166" y="47"/>
                    </a:cubicBezTo>
                    <a:cubicBezTo>
                      <a:pt x="161" y="0"/>
                      <a:pt x="161" y="0"/>
                      <a:pt x="161" y="0"/>
                    </a:cubicBezTo>
                    <a:cubicBezTo>
                      <a:pt x="113" y="0"/>
                      <a:pt x="113" y="0"/>
                      <a:pt x="113" y="0"/>
                    </a:cubicBezTo>
                    <a:cubicBezTo>
                      <a:pt x="108" y="47"/>
                      <a:pt x="108" y="47"/>
                      <a:pt x="108" y="47"/>
                    </a:cubicBezTo>
                    <a:cubicBezTo>
                      <a:pt x="67" y="70"/>
                      <a:pt x="67" y="70"/>
                      <a:pt x="67" y="70"/>
                    </a:cubicBezTo>
                    <a:cubicBezTo>
                      <a:pt x="24" y="51"/>
                      <a:pt x="24" y="51"/>
                      <a:pt x="24" y="51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38" y="120"/>
                      <a:pt x="38" y="120"/>
                      <a:pt x="38" y="120"/>
                    </a:cubicBezTo>
                    <a:cubicBezTo>
                      <a:pt x="38" y="168"/>
                      <a:pt x="38" y="168"/>
                      <a:pt x="38" y="168"/>
                    </a:cubicBezTo>
                    <a:cubicBezTo>
                      <a:pt x="18" y="182"/>
                      <a:pt x="0" y="195"/>
                      <a:pt x="0" y="195"/>
                    </a:cubicBezTo>
                    <a:cubicBezTo>
                      <a:pt x="24" y="237"/>
                      <a:pt x="24" y="237"/>
                      <a:pt x="24" y="237"/>
                    </a:cubicBezTo>
                    <a:cubicBezTo>
                      <a:pt x="68" y="218"/>
                      <a:pt x="68" y="218"/>
                      <a:pt x="68" y="218"/>
                    </a:cubicBezTo>
                    <a:cubicBezTo>
                      <a:pt x="108" y="241"/>
                      <a:pt x="108" y="241"/>
                      <a:pt x="108" y="241"/>
                    </a:cubicBezTo>
                    <a:cubicBezTo>
                      <a:pt x="113" y="288"/>
                      <a:pt x="113" y="288"/>
                      <a:pt x="113" y="288"/>
                    </a:cubicBezTo>
                    <a:cubicBezTo>
                      <a:pt x="161" y="288"/>
                      <a:pt x="161" y="288"/>
                      <a:pt x="161" y="288"/>
                    </a:cubicBezTo>
                    <a:cubicBezTo>
                      <a:pt x="161" y="288"/>
                      <a:pt x="163" y="266"/>
                      <a:pt x="166" y="241"/>
                    </a:cubicBezTo>
                    <a:cubicBezTo>
                      <a:pt x="206" y="218"/>
                      <a:pt x="206" y="218"/>
                      <a:pt x="206" y="218"/>
                    </a:cubicBezTo>
                    <a:cubicBezTo>
                      <a:pt x="250" y="237"/>
                      <a:pt x="250" y="237"/>
                      <a:pt x="250" y="237"/>
                    </a:cubicBezTo>
                    <a:cubicBezTo>
                      <a:pt x="274" y="195"/>
                      <a:pt x="274" y="195"/>
                      <a:pt x="274" y="195"/>
                    </a:cubicBezTo>
                    <a:cubicBezTo>
                      <a:pt x="274" y="195"/>
                      <a:pt x="256" y="182"/>
                      <a:pt x="236" y="168"/>
                    </a:cubicBezTo>
                    <a:lnTo>
                      <a:pt x="236" y="120"/>
                    </a:lnTo>
                    <a:close/>
                    <a:moveTo>
                      <a:pt x="158" y="180"/>
                    </a:moveTo>
                    <a:cubicBezTo>
                      <a:pt x="116" y="180"/>
                      <a:pt x="116" y="180"/>
                      <a:pt x="116" y="180"/>
                    </a:cubicBezTo>
                    <a:cubicBezTo>
                      <a:pt x="96" y="144"/>
                      <a:pt x="96" y="144"/>
                      <a:pt x="96" y="144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58" y="108"/>
                      <a:pt x="158" y="108"/>
                      <a:pt x="158" y="108"/>
                    </a:cubicBezTo>
                    <a:cubicBezTo>
                      <a:pt x="179" y="144"/>
                      <a:pt x="179" y="144"/>
                      <a:pt x="179" y="144"/>
                    </a:cubicBezTo>
                    <a:lnTo>
                      <a:pt x="158" y="180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8683" name="TextBox 31"/>
            <p:cNvSpPr txBox="1"/>
            <p:nvPr/>
          </p:nvSpPr>
          <p:spPr>
            <a:xfrm>
              <a:off x="72135" y="2211710"/>
              <a:ext cx="1530170" cy="2590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ctr"/>
              <a:r>
                <a:rPr lang="zh-CN" altLang="en-US" sz="1100" b="1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供货商</a:t>
              </a:r>
              <a:endParaRPr lang="zh-CN" altLang="en-US" sz="1100" b="1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</p:grpSp>
      <p:grpSp>
        <p:nvGrpSpPr>
          <p:cNvPr id="28684" name="组合 39"/>
          <p:cNvGrpSpPr/>
          <p:nvPr/>
        </p:nvGrpSpPr>
        <p:grpSpPr>
          <a:xfrm>
            <a:off x="2576513" y="1514475"/>
            <a:ext cx="1530350" cy="1282700"/>
            <a:chOff x="2546775" y="1356615"/>
            <a:chExt cx="1530170" cy="1282642"/>
          </a:xfrm>
        </p:grpSpPr>
        <p:sp>
          <p:nvSpPr>
            <p:cNvPr id="9" name="椭圆 8"/>
            <p:cNvSpPr/>
            <p:nvPr/>
          </p:nvSpPr>
          <p:spPr>
            <a:xfrm>
              <a:off x="3244353" y="2504242"/>
              <a:ext cx="135015" cy="13501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8686" name="组合 36"/>
            <p:cNvGrpSpPr/>
            <p:nvPr/>
          </p:nvGrpSpPr>
          <p:grpSpPr>
            <a:xfrm>
              <a:off x="2974323" y="1356615"/>
              <a:ext cx="675075" cy="675075"/>
              <a:chOff x="3001623" y="1181393"/>
              <a:chExt cx="675075" cy="675075"/>
            </a:xfrm>
          </p:grpSpPr>
          <p:sp>
            <p:nvSpPr>
              <p:cNvPr id="14" name="泪滴形 13"/>
              <p:cNvSpPr/>
              <p:nvPr/>
            </p:nvSpPr>
            <p:spPr>
              <a:xfrm rot="8100000">
                <a:off x="3001623" y="1181393"/>
                <a:ext cx="675075" cy="675075"/>
              </a:xfrm>
              <a:prstGeom prst="teardrop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28" name="组合 17"/>
              <p:cNvGrpSpPr/>
              <p:nvPr/>
            </p:nvGrpSpPr>
            <p:grpSpPr>
              <a:xfrm>
                <a:off x="3176845" y="1380429"/>
                <a:ext cx="333375" cy="285750"/>
                <a:chOff x="8937626" y="4622801"/>
                <a:chExt cx="333375" cy="285750"/>
              </a:xfrm>
              <a:solidFill>
                <a:srgbClr val="FFC000"/>
              </a:solidFill>
            </p:grpSpPr>
            <p:sp>
              <p:nvSpPr>
                <p:cNvPr id="19" name="Freeform 890"/>
                <p:cNvSpPr>
                  <a:spLocks noEditPoints="1"/>
                </p:cNvSpPr>
                <p:nvPr/>
              </p:nvSpPr>
              <p:spPr bwMode="auto">
                <a:xfrm>
                  <a:off x="8937626" y="4622801"/>
                  <a:ext cx="333375" cy="285750"/>
                </a:xfrm>
                <a:custGeom>
                  <a:avLst/>
                  <a:gdLst>
                    <a:gd name="T0" fmla="*/ 278 w 288"/>
                    <a:gd name="T1" fmla="*/ 0 h 246"/>
                    <a:gd name="T2" fmla="*/ 52 w 288"/>
                    <a:gd name="T3" fmla="*/ 0 h 246"/>
                    <a:gd name="T4" fmla="*/ 42 w 288"/>
                    <a:gd name="T5" fmla="*/ 10 h 246"/>
                    <a:gd name="T6" fmla="*/ 42 w 288"/>
                    <a:gd name="T7" fmla="*/ 43 h 246"/>
                    <a:gd name="T8" fmla="*/ 10 w 288"/>
                    <a:gd name="T9" fmla="*/ 43 h 246"/>
                    <a:gd name="T10" fmla="*/ 0 w 288"/>
                    <a:gd name="T11" fmla="*/ 53 h 246"/>
                    <a:gd name="T12" fmla="*/ 0 w 288"/>
                    <a:gd name="T13" fmla="*/ 219 h 246"/>
                    <a:gd name="T14" fmla="*/ 27 w 288"/>
                    <a:gd name="T15" fmla="*/ 246 h 246"/>
                    <a:gd name="T16" fmla="*/ 52 w 288"/>
                    <a:gd name="T17" fmla="*/ 246 h 246"/>
                    <a:gd name="T18" fmla="*/ 241 w 288"/>
                    <a:gd name="T19" fmla="*/ 246 h 246"/>
                    <a:gd name="T20" fmla="*/ 278 w 288"/>
                    <a:gd name="T21" fmla="*/ 246 h 246"/>
                    <a:gd name="T22" fmla="*/ 288 w 288"/>
                    <a:gd name="T23" fmla="*/ 236 h 246"/>
                    <a:gd name="T24" fmla="*/ 288 w 288"/>
                    <a:gd name="T25" fmla="*/ 10 h 246"/>
                    <a:gd name="T26" fmla="*/ 278 w 288"/>
                    <a:gd name="T27" fmla="*/ 0 h 246"/>
                    <a:gd name="T28" fmla="*/ 271 w 288"/>
                    <a:gd name="T29" fmla="*/ 229 h 246"/>
                    <a:gd name="T30" fmla="*/ 241 w 288"/>
                    <a:gd name="T31" fmla="*/ 229 h 246"/>
                    <a:gd name="T32" fmla="*/ 52 w 288"/>
                    <a:gd name="T33" fmla="*/ 229 h 246"/>
                    <a:gd name="T34" fmla="*/ 27 w 288"/>
                    <a:gd name="T35" fmla="*/ 229 h 246"/>
                    <a:gd name="T36" fmla="*/ 17 w 288"/>
                    <a:gd name="T37" fmla="*/ 219 h 246"/>
                    <a:gd name="T38" fmla="*/ 17 w 288"/>
                    <a:gd name="T39" fmla="*/ 60 h 246"/>
                    <a:gd name="T40" fmla="*/ 42 w 288"/>
                    <a:gd name="T41" fmla="*/ 60 h 246"/>
                    <a:gd name="T42" fmla="*/ 42 w 288"/>
                    <a:gd name="T43" fmla="*/ 214 h 246"/>
                    <a:gd name="T44" fmla="*/ 59 w 288"/>
                    <a:gd name="T45" fmla="*/ 214 h 246"/>
                    <a:gd name="T46" fmla="*/ 59 w 288"/>
                    <a:gd name="T47" fmla="*/ 60 h 246"/>
                    <a:gd name="T48" fmla="*/ 59 w 288"/>
                    <a:gd name="T49" fmla="*/ 60 h 246"/>
                    <a:gd name="T50" fmla="*/ 59 w 288"/>
                    <a:gd name="T51" fmla="*/ 43 h 246"/>
                    <a:gd name="T52" fmla="*/ 59 w 288"/>
                    <a:gd name="T53" fmla="*/ 17 h 246"/>
                    <a:gd name="T54" fmla="*/ 271 w 288"/>
                    <a:gd name="T55" fmla="*/ 17 h 246"/>
                    <a:gd name="T56" fmla="*/ 271 w 288"/>
                    <a:gd name="T57" fmla="*/ 229 h 2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288" h="246">
                      <a:moveTo>
                        <a:pt x="278" y="0"/>
                      </a:move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4" y="0"/>
                        <a:pt x="42" y="2"/>
                        <a:pt x="42" y="10"/>
                      </a:cubicBezTo>
                      <a:cubicBezTo>
                        <a:pt x="42" y="43"/>
                        <a:pt x="42" y="43"/>
                        <a:pt x="42" y="43"/>
                      </a:cubicBezTo>
                      <a:cubicBezTo>
                        <a:pt x="10" y="43"/>
                        <a:pt x="10" y="43"/>
                        <a:pt x="10" y="43"/>
                      </a:cubicBezTo>
                      <a:cubicBezTo>
                        <a:pt x="2" y="43"/>
                        <a:pt x="0" y="45"/>
                        <a:pt x="0" y="53"/>
                      </a:cubicBezTo>
                      <a:cubicBezTo>
                        <a:pt x="0" y="219"/>
                        <a:pt x="0" y="219"/>
                        <a:pt x="0" y="219"/>
                      </a:cubicBezTo>
                      <a:cubicBezTo>
                        <a:pt x="0" y="231"/>
                        <a:pt x="14" y="246"/>
                        <a:pt x="27" y="246"/>
                      </a:cubicBezTo>
                      <a:cubicBezTo>
                        <a:pt x="52" y="246"/>
                        <a:pt x="52" y="246"/>
                        <a:pt x="52" y="246"/>
                      </a:cubicBezTo>
                      <a:cubicBezTo>
                        <a:pt x="241" y="246"/>
                        <a:pt x="241" y="246"/>
                        <a:pt x="241" y="246"/>
                      </a:cubicBezTo>
                      <a:cubicBezTo>
                        <a:pt x="278" y="246"/>
                        <a:pt x="278" y="246"/>
                        <a:pt x="278" y="246"/>
                      </a:cubicBezTo>
                      <a:cubicBezTo>
                        <a:pt x="286" y="246"/>
                        <a:pt x="288" y="244"/>
                        <a:pt x="288" y="236"/>
                      </a:cubicBezTo>
                      <a:cubicBezTo>
                        <a:pt x="288" y="10"/>
                        <a:pt x="288" y="10"/>
                        <a:pt x="288" y="10"/>
                      </a:cubicBezTo>
                      <a:cubicBezTo>
                        <a:pt x="288" y="2"/>
                        <a:pt x="286" y="0"/>
                        <a:pt x="278" y="0"/>
                      </a:cubicBezTo>
                      <a:close/>
                      <a:moveTo>
                        <a:pt x="271" y="229"/>
                      </a:moveTo>
                      <a:cubicBezTo>
                        <a:pt x="241" y="229"/>
                        <a:pt x="241" y="229"/>
                        <a:pt x="241" y="229"/>
                      </a:cubicBezTo>
                      <a:cubicBezTo>
                        <a:pt x="52" y="229"/>
                        <a:pt x="52" y="229"/>
                        <a:pt x="52" y="229"/>
                      </a:cubicBezTo>
                      <a:cubicBezTo>
                        <a:pt x="27" y="229"/>
                        <a:pt x="27" y="229"/>
                        <a:pt x="27" y="229"/>
                      </a:cubicBezTo>
                      <a:cubicBezTo>
                        <a:pt x="24" y="229"/>
                        <a:pt x="17" y="222"/>
                        <a:pt x="17" y="219"/>
                      </a:cubicBezTo>
                      <a:cubicBezTo>
                        <a:pt x="17" y="60"/>
                        <a:pt x="17" y="60"/>
                        <a:pt x="17" y="60"/>
                      </a:cubicBezTo>
                      <a:cubicBezTo>
                        <a:pt x="42" y="60"/>
                        <a:pt x="42" y="60"/>
                        <a:pt x="42" y="60"/>
                      </a:cubicBezTo>
                      <a:cubicBezTo>
                        <a:pt x="42" y="214"/>
                        <a:pt x="42" y="214"/>
                        <a:pt x="42" y="214"/>
                      </a:cubicBezTo>
                      <a:cubicBezTo>
                        <a:pt x="59" y="214"/>
                        <a:pt x="59" y="214"/>
                        <a:pt x="59" y="214"/>
                      </a:cubicBezTo>
                      <a:cubicBezTo>
                        <a:pt x="59" y="60"/>
                        <a:pt x="59" y="60"/>
                        <a:pt x="59" y="60"/>
                      </a:cubicBezTo>
                      <a:cubicBezTo>
                        <a:pt x="59" y="60"/>
                        <a:pt x="59" y="60"/>
                        <a:pt x="59" y="60"/>
                      </a:cubicBezTo>
                      <a:cubicBezTo>
                        <a:pt x="59" y="43"/>
                        <a:pt x="59" y="43"/>
                        <a:pt x="59" y="43"/>
                      </a:cubicBezTo>
                      <a:cubicBezTo>
                        <a:pt x="59" y="17"/>
                        <a:pt x="59" y="17"/>
                        <a:pt x="59" y="17"/>
                      </a:cubicBezTo>
                      <a:cubicBezTo>
                        <a:pt x="271" y="17"/>
                        <a:pt x="271" y="17"/>
                        <a:pt x="271" y="17"/>
                      </a:cubicBezTo>
                      <a:lnTo>
                        <a:pt x="271" y="22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891"/>
                <p:cNvSpPr>
                  <a:spLocks noChangeArrowheads="1"/>
                </p:cNvSpPr>
                <p:nvPr/>
              </p:nvSpPr>
              <p:spPr bwMode="auto">
                <a:xfrm>
                  <a:off x="9031288" y="4668838"/>
                  <a:ext cx="88900" cy="88900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892"/>
                <p:cNvSpPr>
                  <a:spLocks noChangeArrowheads="1"/>
                </p:cNvSpPr>
                <p:nvPr/>
              </p:nvSpPr>
              <p:spPr bwMode="auto">
                <a:xfrm>
                  <a:off x="9148763" y="4681538"/>
                  <a:ext cx="73025" cy="14288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ctangle 893"/>
                <p:cNvSpPr>
                  <a:spLocks noChangeArrowheads="1"/>
                </p:cNvSpPr>
                <p:nvPr/>
              </p:nvSpPr>
              <p:spPr bwMode="auto">
                <a:xfrm>
                  <a:off x="9148763" y="4725988"/>
                  <a:ext cx="73025" cy="15875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894"/>
                <p:cNvSpPr>
                  <a:spLocks noChangeArrowheads="1"/>
                </p:cNvSpPr>
                <p:nvPr/>
              </p:nvSpPr>
              <p:spPr bwMode="auto">
                <a:xfrm>
                  <a:off x="9031288" y="4787901"/>
                  <a:ext cx="190500" cy="14288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895"/>
                <p:cNvSpPr>
                  <a:spLocks noChangeArrowheads="1"/>
                </p:cNvSpPr>
                <p:nvPr/>
              </p:nvSpPr>
              <p:spPr bwMode="auto">
                <a:xfrm>
                  <a:off x="9031288" y="4833938"/>
                  <a:ext cx="190500" cy="15875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689" name="TextBox 32"/>
            <p:cNvSpPr txBox="1"/>
            <p:nvPr/>
          </p:nvSpPr>
          <p:spPr>
            <a:xfrm>
              <a:off x="2546775" y="2211710"/>
              <a:ext cx="1530170" cy="2590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ctr"/>
              <a:r>
                <a:rPr lang="zh-CN" altLang="en-US" sz="1100" b="1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军团长</a:t>
              </a:r>
              <a:endParaRPr lang="zh-CN" altLang="en-US" sz="1100" b="1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</p:grpSp>
      <p:grpSp>
        <p:nvGrpSpPr>
          <p:cNvPr id="28690" name="组合 41"/>
          <p:cNvGrpSpPr/>
          <p:nvPr/>
        </p:nvGrpSpPr>
        <p:grpSpPr>
          <a:xfrm>
            <a:off x="4992688" y="1514475"/>
            <a:ext cx="1528762" cy="1282700"/>
            <a:chOff x="4977045" y="1356615"/>
            <a:chExt cx="1530170" cy="1282642"/>
          </a:xfrm>
        </p:grpSpPr>
        <p:sp>
          <p:nvSpPr>
            <p:cNvPr id="10" name="椭圆 9"/>
            <p:cNvSpPr/>
            <p:nvPr/>
          </p:nvSpPr>
          <p:spPr>
            <a:xfrm>
              <a:off x="5674623" y="2504242"/>
              <a:ext cx="135015" cy="13501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8692" name="组合 37"/>
            <p:cNvGrpSpPr/>
            <p:nvPr/>
          </p:nvGrpSpPr>
          <p:grpSpPr>
            <a:xfrm>
              <a:off x="5404593" y="1356615"/>
              <a:ext cx="675075" cy="675075"/>
              <a:chOff x="5431892" y="1181393"/>
              <a:chExt cx="675075" cy="675075"/>
            </a:xfrm>
          </p:grpSpPr>
          <p:sp>
            <p:nvSpPr>
              <p:cNvPr id="15" name="泪滴形 14"/>
              <p:cNvSpPr/>
              <p:nvPr/>
            </p:nvSpPr>
            <p:spPr>
              <a:xfrm rot="8100000">
                <a:off x="5431892" y="1181393"/>
                <a:ext cx="675075" cy="675075"/>
              </a:xfrm>
              <a:prstGeom prst="teardrop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28694" name="组合 24"/>
              <p:cNvGrpSpPr/>
              <p:nvPr/>
            </p:nvGrpSpPr>
            <p:grpSpPr>
              <a:xfrm>
                <a:off x="5607115" y="1387034"/>
                <a:ext cx="335877" cy="272540"/>
                <a:chOff x="1220788" y="3875088"/>
                <a:chExt cx="277813" cy="225425"/>
              </a:xfrm>
            </p:grpSpPr>
            <p:sp>
              <p:nvSpPr>
                <p:cNvPr id="28695" name="Freeform 316"/>
                <p:cNvSpPr/>
                <p:nvPr/>
              </p:nvSpPr>
              <p:spPr>
                <a:xfrm>
                  <a:off x="1220788" y="3875088"/>
                  <a:ext cx="277813" cy="107950"/>
                </a:xfrm>
                <a:custGeom>
                  <a:avLst/>
                  <a:gdLst/>
                  <a:ahLst/>
                  <a:cxnLst>
                    <a:cxn ang="0">
                      <a:pos x="273954" y="41818"/>
                    </a:cxn>
                    <a:cxn ang="0">
                      <a:pos x="138907" y="0"/>
                    </a:cxn>
                    <a:cxn ang="0">
                      <a:pos x="2894" y="41818"/>
                    </a:cxn>
                    <a:cxn ang="0">
                      <a:pos x="0" y="52516"/>
                    </a:cxn>
                    <a:cxn ang="0">
                      <a:pos x="0" y="103087"/>
                    </a:cxn>
                    <a:cxn ang="0">
                      <a:pos x="4823" y="106977"/>
                    </a:cxn>
                    <a:cxn ang="0">
                      <a:pos x="63665" y="91417"/>
                    </a:cxn>
                    <a:cxn ang="0">
                      <a:pos x="69453" y="84609"/>
                    </a:cxn>
                    <a:cxn ang="0">
                      <a:pos x="69453" y="62241"/>
                    </a:cxn>
                    <a:cxn ang="0">
                      <a:pos x="73312" y="52516"/>
                    </a:cxn>
                    <a:cxn ang="0">
                      <a:pos x="138907" y="38901"/>
                    </a:cxn>
                    <a:cxn ang="0">
                      <a:pos x="204501" y="52516"/>
                    </a:cxn>
                    <a:cxn ang="0">
                      <a:pos x="208360" y="62241"/>
                    </a:cxn>
                    <a:cxn ang="0">
                      <a:pos x="208360" y="81692"/>
                    </a:cxn>
                    <a:cxn ang="0">
                      <a:pos x="213183" y="88500"/>
                    </a:cxn>
                    <a:cxn ang="0">
                      <a:pos x="272025" y="106977"/>
                    </a:cxn>
                    <a:cxn ang="0">
                      <a:pos x="276848" y="103087"/>
                    </a:cxn>
                    <a:cxn ang="0">
                      <a:pos x="277813" y="52516"/>
                    </a:cxn>
                    <a:cxn ang="0">
                      <a:pos x="273954" y="41818"/>
                    </a:cxn>
                  </a:cxnLst>
                  <a:pathLst>
                    <a:path w="288" h="111">
                      <a:moveTo>
                        <a:pt x="284" y="43"/>
                      </a:moveTo>
                      <a:cubicBezTo>
                        <a:pt x="284" y="43"/>
                        <a:pt x="251" y="0"/>
                        <a:pt x="144" y="0"/>
                      </a:cubicBezTo>
                      <a:cubicBezTo>
                        <a:pt x="36" y="0"/>
                        <a:pt x="3" y="43"/>
                        <a:pt x="3" y="43"/>
                      </a:cubicBezTo>
                      <a:cubicBezTo>
                        <a:pt x="1" y="46"/>
                        <a:pt x="0" y="51"/>
                        <a:pt x="0" y="54"/>
                      </a:cubicBezTo>
                      <a:cubicBezTo>
                        <a:pt x="0" y="106"/>
                        <a:pt x="0" y="106"/>
                        <a:pt x="0" y="106"/>
                      </a:cubicBezTo>
                      <a:cubicBezTo>
                        <a:pt x="0" y="109"/>
                        <a:pt x="2" y="111"/>
                        <a:pt x="5" y="110"/>
                      </a:cubicBezTo>
                      <a:cubicBezTo>
                        <a:pt x="66" y="94"/>
                        <a:pt x="66" y="94"/>
                        <a:pt x="66" y="94"/>
                      </a:cubicBezTo>
                      <a:cubicBezTo>
                        <a:pt x="69" y="93"/>
                        <a:pt x="72" y="90"/>
                        <a:pt x="72" y="87"/>
                      </a:cubicBezTo>
                      <a:cubicBezTo>
                        <a:pt x="72" y="64"/>
                        <a:pt x="72" y="64"/>
                        <a:pt x="72" y="64"/>
                      </a:cubicBezTo>
                      <a:cubicBezTo>
                        <a:pt x="72" y="61"/>
                        <a:pt x="73" y="57"/>
                        <a:pt x="76" y="54"/>
                      </a:cubicBezTo>
                      <a:cubicBezTo>
                        <a:pt x="76" y="54"/>
                        <a:pt x="90" y="40"/>
                        <a:pt x="144" y="40"/>
                      </a:cubicBezTo>
                      <a:cubicBezTo>
                        <a:pt x="197" y="40"/>
                        <a:pt x="212" y="54"/>
                        <a:pt x="212" y="54"/>
                      </a:cubicBezTo>
                      <a:cubicBezTo>
                        <a:pt x="214" y="57"/>
                        <a:pt x="216" y="61"/>
                        <a:pt x="216" y="64"/>
                      </a:cubicBezTo>
                      <a:cubicBezTo>
                        <a:pt x="216" y="84"/>
                        <a:pt x="216" y="84"/>
                        <a:pt x="216" y="84"/>
                      </a:cubicBezTo>
                      <a:cubicBezTo>
                        <a:pt x="216" y="87"/>
                        <a:pt x="218" y="90"/>
                        <a:pt x="221" y="91"/>
                      </a:cubicBezTo>
                      <a:cubicBezTo>
                        <a:pt x="282" y="110"/>
                        <a:pt x="282" y="110"/>
                        <a:pt x="282" y="110"/>
                      </a:cubicBezTo>
                      <a:cubicBezTo>
                        <a:pt x="285" y="111"/>
                        <a:pt x="287" y="109"/>
                        <a:pt x="287" y="106"/>
                      </a:cubicBezTo>
                      <a:cubicBezTo>
                        <a:pt x="288" y="54"/>
                        <a:pt x="288" y="54"/>
                        <a:pt x="288" y="54"/>
                      </a:cubicBezTo>
                      <a:cubicBezTo>
                        <a:pt x="288" y="51"/>
                        <a:pt x="286" y="46"/>
                        <a:pt x="284" y="43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8696" name="Freeform 317"/>
                <p:cNvSpPr>
                  <a:spLocks noEditPoints="1"/>
                </p:cNvSpPr>
                <p:nvPr/>
              </p:nvSpPr>
              <p:spPr>
                <a:xfrm>
                  <a:off x="1233488" y="3932238"/>
                  <a:ext cx="249238" cy="168275"/>
                </a:xfrm>
                <a:custGeom>
                  <a:avLst/>
                  <a:gdLst/>
                  <a:ahLst/>
                  <a:cxnLst>
                    <a:cxn ang="0">
                      <a:pos x="170989" y="11605"/>
                    </a:cxn>
                    <a:cxn ang="0">
                      <a:pos x="71487" y="43519"/>
                    </a:cxn>
                    <a:cxn ang="0">
                      <a:pos x="966" y="156670"/>
                    </a:cxn>
                    <a:cxn ang="0">
                      <a:pos x="246340" y="115085"/>
                    </a:cxn>
                    <a:cxn ang="0">
                      <a:pos x="153600" y="97677"/>
                    </a:cxn>
                    <a:cxn ang="0">
                      <a:pos x="178717" y="95743"/>
                    </a:cxn>
                    <a:cxn ang="0">
                      <a:pos x="182581" y="98644"/>
                    </a:cxn>
                    <a:cxn ang="0">
                      <a:pos x="180649" y="109282"/>
                    </a:cxn>
                    <a:cxn ang="0">
                      <a:pos x="155532" y="108315"/>
                    </a:cxn>
                    <a:cxn ang="0">
                      <a:pos x="138144" y="107348"/>
                    </a:cxn>
                    <a:cxn ang="0">
                      <a:pos x="113027" y="109282"/>
                    </a:cxn>
                    <a:cxn ang="0">
                      <a:pos x="109162" y="106381"/>
                    </a:cxn>
                    <a:cxn ang="0">
                      <a:pos x="112060" y="95743"/>
                    </a:cxn>
                    <a:cxn ang="0">
                      <a:pos x="137177" y="96710"/>
                    </a:cxn>
                    <a:cxn ang="0">
                      <a:pos x="93706" y="107348"/>
                    </a:cxn>
                    <a:cxn ang="0">
                      <a:pos x="68589" y="109282"/>
                    </a:cxn>
                    <a:cxn ang="0">
                      <a:pos x="64725" y="106381"/>
                    </a:cxn>
                    <a:cxn ang="0">
                      <a:pos x="67623" y="95743"/>
                    </a:cxn>
                    <a:cxn ang="0">
                      <a:pos x="93706" y="96710"/>
                    </a:cxn>
                    <a:cxn ang="0">
                      <a:pos x="93706" y="107348"/>
                    </a:cxn>
                    <a:cxn ang="0">
                      <a:pos x="69555" y="70598"/>
                    </a:cxn>
                    <a:cxn ang="0">
                      <a:pos x="93706" y="70598"/>
                    </a:cxn>
                    <a:cxn ang="0">
                      <a:pos x="94672" y="81236"/>
                    </a:cxn>
                    <a:cxn ang="0">
                      <a:pos x="70521" y="83170"/>
                    </a:cxn>
                    <a:cxn ang="0">
                      <a:pos x="66657" y="80269"/>
                    </a:cxn>
                    <a:cxn ang="0">
                      <a:pos x="138144" y="71565"/>
                    </a:cxn>
                    <a:cxn ang="0">
                      <a:pos x="137177" y="82203"/>
                    </a:cxn>
                    <a:cxn ang="0">
                      <a:pos x="112060" y="82203"/>
                    </a:cxn>
                    <a:cxn ang="0">
                      <a:pos x="110128" y="72532"/>
                    </a:cxn>
                    <a:cxn ang="0">
                      <a:pos x="113993" y="70598"/>
                    </a:cxn>
                    <a:cxn ang="0">
                      <a:pos x="180649" y="82203"/>
                    </a:cxn>
                    <a:cxn ang="0">
                      <a:pos x="155532" y="82203"/>
                    </a:cxn>
                    <a:cxn ang="0">
                      <a:pos x="152634" y="72532"/>
                    </a:cxn>
                    <a:cxn ang="0">
                      <a:pos x="156498" y="70598"/>
                    </a:cxn>
                    <a:cxn ang="0">
                      <a:pos x="180649" y="71565"/>
                    </a:cxn>
                    <a:cxn ang="0">
                      <a:pos x="66657" y="137328"/>
                    </a:cxn>
                    <a:cxn ang="0">
                      <a:pos x="62793" y="134427"/>
                    </a:cxn>
                    <a:cxn ang="0">
                      <a:pos x="64725" y="123789"/>
                    </a:cxn>
                    <a:cxn ang="0">
                      <a:pos x="90808" y="123789"/>
                    </a:cxn>
                    <a:cxn ang="0">
                      <a:pos x="93706" y="134427"/>
                    </a:cxn>
                    <a:cxn ang="0">
                      <a:pos x="88876" y="137328"/>
                    </a:cxn>
                    <a:cxn ang="0">
                      <a:pos x="110128" y="136361"/>
                    </a:cxn>
                    <a:cxn ang="0">
                      <a:pos x="109162" y="125723"/>
                    </a:cxn>
                    <a:cxn ang="0">
                      <a:pos x="135245" y="122821"/>
                    </a:cxn>
                    <a:cxn ang="0">
                      <a:pos x="139110" y="126690"/>
                    </a:cxn>
                    <a:cxn ang="0">
                      <a:pos x="136211" y="137328"/>
                    </a:cxn>
                    <a:cxn ang="0">
                      <a:pos x="157464" y="137328"/>
                    </a:cxn>
                    <a:cxn ang="0">
                      <a:pos x="154566" y="126690"/>
                    </a:cxn>
                    <a:cxn ang="0">
                      <a:pos x="158430" y="122821"/>
                    </a:cxn>
                    <a:cxn ang="0">
                      <a:pos x="184513" y="125723"/>
                    </a:cxn>
                    <a:cxn ang="0">
                      <a:pos x="184513" y="135394"/>
                    </a:cxn>
                    <a:cxn ang="0">
                      <a:pos x="159396" y="137328"/>
                    </a:cxn>
                  </a:cxnLst>
                  <a:pathLst>
                    <a:path w="258" h="174">
                      <a:moveTo>
                        <a:pt x="246" y="99"/>
                      </a:moveTo>
                      <a:cubicBezTo>
                        <a:pt x="196" y="52"/>
                        <a:pt x="196" y="52"/>
                        <a:pt x="196" y="52"/>
                      </a:cubicBezTo>
                      <a:cubicBezTo>
                        <a:pt x="193" y="49"/>
                        <a:pt x="189" y="47"/>
                        <a:pt x="185" y="46"/>
                      </a:cubicBezTo>
                      <a:cubicBezTo>
                        <a:pt x="177" y="12"/>
                        <a:pt x="177" y="12"/>
                        <a:pt x="177" y="12"/>
                      </a:cubicBezTo>
                      <a:cubicBezTo>
                        <a:pt x="176" y="5"/>
                        <a:pt x="169" y="0"/>
                        <a:pt x="163" y="0"/>
                      </a:cubicBezTo>
                      <a:cubicBezTo>
                        <a:pt x="96" y="0"/>
                        <a:pt x="96" y="0"/>
                        <a:pt x="96" y="0"/>
                      </a:cubicBezTo>
                      <a:cubicBezTo>
                        <a:pt x="90" y="0"/>
                        <a:pt x="83" y="5"/>
                        <a:pt x="82" y="12"/>
                      </a:cubicBezTo>
                      <a:cubicBezTo>
                        <a:pt x="74" y="45"/>
                        <a:pt x="74" y="45"/>
                        <a:pt x="74" y="45"/>
                      </a:cubicBezTo>
                      <a:cubicBezTo>
                        <a:pt x="70" y="47"/>
                        <a:pt x="66" y="49"/>
                        <a:pt x="63" y="52"/>
                      </a:cubicBezTo>
                      <a:cubicBezTo>
                        <a:pt x="13" y="99"/>
                        <a:pt x="13" y="99"/>
                        <a:pt x="13" y="99"/>
                      </a:cubicBezTo>
                      <a:cubicBezTo>
                        <a:pt x="8" y="103"/>
                        <a:pt x="4" y="112"/>
                        <a:pt x="3" y="119"/>
                      </a:cubicBezTo>
                      <a:cubicBezTo>
                        <a:pt x="1" y="162"/>
                        <a:pt x="1" y="162"/>
                        <a:pt x="1" y="162"/>
                      </a:cubicBezTo>
                      <a:cubicBezTo>
                        <a:pt x="0" y="168"/>
                        <a:pt x="6" y="174"/>
                        <a:pt x="12" y="174"/>
                      </a:cubicBezTo>
                      <a:cubicBezTo>
                        <a:pt x="247" y="174"/>
                        <a:pt x="247" y="174"/>
                        <a:pt x="247" y="174"/>
                      </a:cubicBezTo>
                      <a:cubicBezTo>
                        <a:pt x="253" y="174"/>
                        <a:pt x="258" y="168"/>
                        <a:pt x="258" y="162"/>
                      </a:cubicBezTo>
                      <a:cubicBezTo>
                        <a:pt x="255" y="119"/>
                        <a:pt x="255" y="119"/>
                        <a:pt x="255" y="119"/>
                      </a:cubicBezTo>
                      <a:cubicBezTo>
                        <a:pt x="255" y="112"/>
                        <a:pt x="251" y="103"/>
                        <a:pt x="246" y="99"/>
                      </a:cubicBezTo>
                      <a:close/>
                      <a:moveTo>
                        <a:pt x="159" y="110"/>
                      </a:moveTo>
                      <a:cubicBezTo>
                        <a:pt x="159" y="102"/>
                        <a:pt x="159" y="102"/>
                        <a:pt x="159" y="102"/>
                      </a:cubicBezTo>
                      <a:cubicBezTo>
                        <a:pt x="159" y="102"/>
                        <a:pt x="159" y="101"/>
                        <a:pt x="159" y="101"/>
                      </a:cubicBezTo>
                      <a:cubicBezTo>
                        <a:pt x="160" y="101"/>
                        <a:pt x="160" y="100"/>
                        <a:pt x="160" y="100"/>
                      </a:cubicBezTo>
                      <a:cubicBezTo>
                        <a:pt x="161" y="100"/>
                        <a:pt x="161" y="100"/>
                        <a:pt x="162" y="99"/>
                      </a:cubicBezTo>
                      <a:cubicBezTo>
                        <a:pt x="162" y="99"/>
                        <a:pt x="163" y="99"/>
                        <a:pt x="163" y="99"/>
                      </a:cubicBezTo>
                      <a:cubicBezTo>
                        <a:pt x="185" y="99"/>
                        <a:pt x="185" y="99"/>
                        <a:pt x="185" y="99"/>
                      </a:cubicBezTo>
                      <a:cubicBezTo>
                        <a:pt x="185" y="99"/>
                        <a:pt x="186" y="99"/>
                        <a:pt x="186" y="99"/>
                      </a:cubicBezTo>
                      <a:cubicBezTo>
                        <a:pt x="187" y="100"/>
                        <a:pt x="187" y="100"/>
                        <a:pt x="188" y="100"/>
                      </a:cubicBezTo>
                      <a:cubicBezTo>
                        <a:pt x="188" y="100"/>
                        <a:pt x="188" y="101"/>
                        <a:pt x="189" y="101"/>
                      </a:cubicBezTo>
                      <a:cubicBezTo>
                        <a:pt x="189" y="101"/>
                        <a:pt x="189" y="102"/>
                        <a:pt x="189" y="102"/>
                      </a:cubicBezTo>
                      <a:cubicBezTo>
                        <a:pt x="190" y="110"/>
                        <a:pt x="190" y="110"/>
                        <a:pt x="190" y="110"/>
                      </a:cubicBezTo>
                      <a:cubicBezTo>
                        <a:pt x="190" y="110"/>
                        <a:pt x="190" y="111"/>
                        <a:pt x="189" y="111"/>
                      </a:cubicBezTo>
                      <a:cubicBezTo>
                        <a:pt x="189" y="112"/>
                        <a:pt x="189" y="112"/>
                        <a:pt x="189" y="112"/>
                      </a:cubicBezTo>
                      <a:cubicBezTo>
                        <a:pt x="188" y="113"/>
                        <a:pt x="188" y="113"/>
                        <a:pt x="187" y="113"/>
                      </a:cubicBezTo>
                      <a:cubicBezTo>
                        <a:pt x="187" y="113"/>
                        <a:pt x="186" y="113"/>
                        <a:pt x="186" y="113"/>
                      </a:cubicBezTo>
                      <a:cubicBezTo>
                        <a:pt x="164" y="113"/>
                        <a:pt x="164" y="113"/>
                        <a:pt x="164" y="113"/>
                      </a:cubicBezTo>
                      <a:cubicBezTo>
                        <a:pt x="163" y="113"/>
                        <a:pt x="163" y="113"/>
                        <a:pt x="162" y="113"/>
                      </a:cubicBezTo>
                      <a:cubicBezTo>
                        <a:pt x="162" y="113"/>
                        <a:pt x="161" y="113"/>
                        <a:pt x="161" y="112"/>
                      </a:cubicBezTo>
                      <a:cubicBezTo>
                        <a:pt x="160" y="112"/>
                        <a:pt x="160" y="112"/>
                        <a:pt x="160" y="111"/>
                      </a:cubicBezTo>
                      <a:cubicBezTo>
                        <a:pt x="159" y="111"/>
                        <a:pt x="159" y="110"/>
                        <a:pt x="159" y="110"/>
                      </a:cubicBezTo>
                      <a:close/>
                      <a:moveTo>
                        <a:pt x="144" y="110"/>
                      </a:moveTo>
                      <a:cubicBezTo>
                        <a:pt x="144" y="110"/>
                        <a:pt x="143" y="111"/>
                        <a:pt x="143" y="111"/>
                      </a:cubicBezTo>
                      <a:cubicBezTo>
                        <a:pt x="143" y="112"/>
                        <a:pt x="143" y="112"/>
                        <a:pt x="142" y="112"/>
                      </a:cubicBezTo>
                      <a:cubicBezTo>
                        <a:pt x="142" y="113"/>
                        <a:pt x="141" y="113"/>
                        <a:pt x="141" y="113"/>
                      </a:cubicBezTo>
                      <a:cubicBezTo>
                        <a:pt x="140" y="113"/>
                        <a:pt x="140" y="113"/>
                        <a:pt x="139" y="113"/>
                      </a:cubicBezTo>
                      <a:cubicBezTo>
                        <a:pt x="117" y="113"/>
                        <a:pt x="117" y="113"/>
                        <a:pt x="117" y="113"/>
                      </a:cubicBezTo>
                      <a:cubicBezTo>
                        <a:pt x="117" y="113"/>
                        <a:pt x="116" y="113"/>
                        <a:pt x="116" y="113"/>
                      </a:cubicBezTo>
                      <a:cubicBezTo>
                        <a:pt x="115" y="113"/>
                        <a:pt x="115" y="113"/>
                        <a:pt x="114" y="112"/>
                      </a:cubicBezTo>
                      <a:cubicBezTo>
                        <a:pt x="114" y="112"/>
                        <a:pt x="114" y="112"/>
                        <a:pt x="114" y="111"/>
                      </a:cubicBezTo>
                      <a:cubicBezTo>
                        <a:pt x="113" y="111"/>
                        <a:pt x="113" y="110"/>
                        <a:pt x="113" y="110"/>
                      </a:cubicBezTo>
                      <a:cubicBezTo>
                        <a:pt x="113" y="102"/>
                        <a:pt x="113" y="102"/>
                        <a:pt x="113" y="102"/>
                      </a:cubicBezTo>
                      <a:cubicBezTo>
                        <a:pt x="113" y="102"/>
                        <a:pt x="113" y="101"/>
                        <a:pt x="114" y="101"/>
                      </a:cubicBezTo>
                      <a:cubicBezTo>
                        <a:pt x="114" y="101"/>
                        <a:pt x="114" y="100"/>
                        <a:pt x="115" y="100"/>
                      </a:cubicBezTo>
                      <a:cubicBezTo>
                        <a:pt x="115" y="100"/>
                        <a:pt x="115" y="100"/>
                        <a:pt x="116" y="99"/>
                      </a:cubicBezTo>
                      <a:cubicBezTo>
                        <a:pt x="116" y="99"/>
                        <a:pt x="117" y="99"/>
                        <a:pt x="118" y="99"/>
                      </a:cubicBezTo>
                      <a:cubicBezTo>
                        <a:pt x="139" y="99"/>
                        <a:pt x="139" y="99"/>
                        <a:pt x="139" y="99"/>
                      </a:cubicBezTo>
                      <a:cubicBezTo>
                        <a:pt x="140" y="99"/>
                        <a:pt x="140" y="99"/>
                        <a:pt x="141" y="99"/>
                      </a:cubicBezTo>
                      <a:cubicBezTo>
                        <a:pt x="141" y="100"/>
                        <a:pt x="142" y="100"/>
                        <a:pt x="142" y="100"/>
                      </a:cubicBezTo>
                      <a:cubicBezTo>
                        <a:pt x="143" y="100"/>
                        <a:pt x="143" y="101"/>
                        <a:pt x="143" y="101"/>
                      </a:cubicBezTo>
                      <a:cubicBezTo>
                        <a:pt x="143" y="101"/>
                        <a:pt x="143" y="102"/>
                        <a:pt x="143" y="102"/>
                      </a:cubicBezTo>
                      <a:lnTo>
                        <a:pt x="144" y="110"/>
                      </a:lnTo>
                      <a:close/>
                      <a:moveTo>
                        <a:pt x="97" y="111"/>
                      </a:moveTo>
                      <a:cubicBezTo>
                        <a:pt x="97" y="112"/>
                        <a:pt x="97" y="112"/>
                        <a:pt x="96" y="112"/>
                      </a:cubicBezTo>
                      <a:cubicBezTo>
                        <a:pt x="96" y="113"/>
                        <a:pt x="95" y="113"/>
                        <a:pt x="95" y="113"/>
                      </a:cubicBezTo>
                      <a:cubicBezTo>
                        <a:pt x="94" y="113"/>
                        <a:pt x="94" y="113"/>
                        <a:pt x="93" y="113"/>
                      </a:cubicBezTo>
                      <a:cubicBezTo>
                        <a:pt x="71" y="113"/>
                        <a:pt x="71" y="113"/>
                        <a:pt x="71" y="113"/>
                      </a:cubicBezTo>
                      <a:cubicBezTo>
                        <a:pt x="71" y="113"/>
                        <a:pt x="70" y="113"/>
                        <a:pt x="70" y="113"/>
                      </a:cubicBezTo>
                      <a:cubicBezTo>
                        <a:pt x="69" y="113"/>
                        <a:pt x="69" y="113"/>
                        <a:pt x="68" y="112"/>
                      </a:cubicBezTo>
                      <a:cubicBezTo>
                        <a:pt x="68" y="112"/>
                        <a:pt x="68" y="112"/>
                        <a:pt x="67" y="111"/>
                      </a:cubicBezTo>
                      <a:cubicBezTo>
                        <a:pt x="67" y="111"/>
                        <a:pt x="67" y="110"/>
                        <a:pt x="67" y="110"/>
                      </a:cubicBezTo>
                      <a:cubicBezTo>
                        <a:pt x="68" y="102"/>
                        <a:pt x="68" y="102"/>
                        <a:pt x="68" y="102"/>
                      </a:cubicBezTo>
                      <a:cubicBezTo>
                        <a:pt x="68" y="102"/>
                        <a:pt x="68" y="101"/>
                        <a:pt x="68" y="101"/>
                      </a:cubicBezTo>
                      <a:cubicBezTo>
                        <a:pt x="68" y="101"/>
                        <a:pt x="69" y="100"/>
                        <a:pt x="69" y="100"/>
                      </a:cubicBezTo>
                      <a:cubicBezTo>
                        <a:pt x="69" y="100"/>
                        <a:pt x="70" y="100"/>
                        <a:pt x="70" y="99"/>
                      </a:cubicBezTo>
                      <a:cubicBezTo>
                        <a:pt x="71" y="99"/>
                        <a:pt x="71" y="99"/>
                        <a:pt x="72" y="99"/>
                      </a:cubicBezTo>
                      <a:cubicBezTo>
                        <a:pt x="94" y="99"/>
                        <a:pt x="94" y="99"/>
                        <a:pt x="94" y="99"/>
                      </a:cubicBezTo>
                      <a:cubicBezTo>
                        <a:pt x="94" y="99"/>
                        <a:pt x="95" y="99"/>
                        <a:pt x="95" y="99"/>
                      </a:cubicBezTo>
                      <a:cubicBezTo>
                        <a:pt x="96" y="100"/>
                        <a:pt x="96" y="100"/>
                        <a:pt x="97" y="100"/>
                      </a:cubicBezTo>
                      <a:cubicBezTo>
                        <a:pt x="97" y="100"/>
                        <a:pt x="97" y="101"/>
                        <a:pt x="97" y="101"/>
                      </a:cubicBezTo>
                      <a:cubicBezTo>
                        <a:pt x="98" y="101"/>
                        <a:pt x="98" y="102"/>
                        <a:pt x="98" y="102"/>
                      </a:cubicBezTo>
                      <a:cubicBezTo>
                        <a:pt x="97" y="110"/>
                        <a:pt x="97" y="110"/>
                        <a:pt x="97" y="110"/>
                      </a:cubicBezTo>
                      <a:cubicBezTo>
                        <a:pt x="97" y="110"/>
                        <a:pt x="97" y="111"/>
                        <a:pt x="97" y="111"/>
                      </a:cubicBezTo>
                      <a:close/>
                      <a:moveTo>
                        <a:pt x="69" y="75"/>
                      </a:moveTo>
                      <a:cubicBezTo>
                        <a:pt x="69" y="75"/>
                        <a:pt x="70" y="75"/>
                        <a:pt x="70" y="74"/>
                      </a:cubicBezTo>
                      <a:cubicBezTo>
                        <a:pt x="70" y="74"/>
                        <a:pt x="70" y="74"/>
                        <a:pt x="71" y="73"/>
                      </a:cubicBezTo>
                      <a:cubicBezTo>
                        <a:pt x="71" y="73"/>
                        <a:pt x="72" y="73"/>
                        <a:pt x="72" y="73"/>
                      </a:cubicBezTo>
                      <a:cubicBezTo>
                        <a:pt x="73" y="73"/>
                        <a:pt x="73" y="73"/>
                        <a:pt x="74" y="73"/>
                      </a:cubicBezTo>
                      <a:cubicBezTo>
                        <a:pt x="95" y="73"/>
                        <a:pt x="95" y="73"/>
                        <a:pt x="95" y="73"/>
                      </a:cubicBezTo>
                      <a:cubicBezTo>
                        <a:pt x="95" y="73"/>
                        <a:pt x="96" y="73"/>
                        <a:pt x="96" y="73"/>
                      </a:cubicBezTo>
                      <a:cubicBezTo>
                        <a:pt x="97" y="73"/>
                        <a:pt x="97" y="73"/>
                        <a:pt x="97" y="73"/>
                      </a:cubicBezTo>
                      <a:cubicBezTo>
                        <a:pt x="98" y="74"/>
                        <a:pt x="98" y="74"/>
                        <a:pt x="98" y="74"/>
                      </a:cubicBezTo>
                      <a:cubicBezTo>
                        <a:pt x="99" y="75"/>
                        <a:pt x="99" y="75"/>
                        <a:pt x="99" y="75"/>
                      </a:cubicBezTo>
                      <a:cubicBezTo>
                        <a:pt x="98" y="83"/>
                        <a:pt x="98" y="83"/>
                        <a:pt x="98" y="83"/>
                      </a:cubicBezTo>
                      <a:cubicBezTo>
                        <a:pt x="98" y="83"/>
                        <a:pt x="98" y="84"/>
                        <a:pt x="98" y="84"/>
                      </a:cubicBezTo>
                      <a:cubicBezTo>
                        <a:pt x="98" y="84"/>
                        <a:pt x="97" y="85"/>
                        <a:pt x="97" y="85"/>
                      </a:cubicBezTo>
                      <a:cubicBezTo>
                        <a:pt x="97" y="85"/>
                        <a:pt x="96" y="85"/>
                        <a:pt x="96" y="85"/>
                      </a:cubicBezTo>
                      <a:cubicBezTo>
                        <a:pt x="95" y="86"/>
                        <a:pt x="95" y="86"/>
                        <a:pt x="94" y="86"/>
                      </a:cubicBezTo>
                      <a:cubicBezTo>
                        <a:pt x="73" y="86"/>
                        <a:pt x="73" y="86"/>
                        <a:pt x="73" y="86"/>
                      </a:cubicBezTo>
                      <a:cubicBezTo>
                        <a:pt x="72" y="86"/>
                        <a:pt x="72" y="86"/>
                        <a:pt x="71" y="85"/>
                      </a:cubicBezTo>
                      <a:cubicBezTo>
                        <a:pt x="71" y="85"/>
                        <a:pt x="70" y="85"/>
                        <a:pt x="70" y="85"/>
                      </a:cubicBezTo>
                      <a:cubicBezTo>
                        <a:pt x="70" y="85"/>
                        <a:pt x="69" y="84"/>
                        <a:pt x="69" y="84"/>
                      </a:cubicBezTo>
                      <a:cubicBezTo>
                        <a:pt x="69" y="84"/>
                        <a:pt x="69" y="83"/>
                        <a:pt x="69" y="83"/>
                      </a:cubicBezTo>
                      <a:lnTo>
                        <a:pt x="69" y="75"/>
                      </a:lnTo>
                      <a:close/>
                      <a:moveTo>
                        <a:pt x="140" y="73"/>
                      </a:moveTo>
                      <a:cubicBezTo>
                        <a:pt x="141" y="73"/>
                        <a:pt x="141" y="73"/>
                        <a:pt x="142" y="73"/>
                      </a:cubicBezTo>
                      <a:cubicBezTo>
                        <a:pt x="142" y="74"/>
                        <a:pt x="142" y="74"/>
                        <a:pt x="143" y="74"/>
                      </a:cubicBezTo>
                      <a:cubicBezTo>
                        <a:pt x="143" y="75"/>
                        <a:pt x="143" y="75"/>
                        <a:pt x="143" y="75"/>
                      </a:cubicBezTo>
                      <a:cubicBezTo>
                        <a:pt x="143" y="83"/>
                        <a:pt x="143" y="83"/>
                        <a:pt x="143" y="83"/>
                      </a:cubicBezTo>
                      <a:cubicBezTo>
                        <a:pt x="143" y="83"/>
                        <a:pt x="143" y="84"/>
                        <a:pt x="143" y="84"/>
                      </a:cubicBezTo>
                      <a:cubicBezTo>
                        <a:pt x="143" y="84"/>
                        <a:pt x="142" y="85"/>
                        <a:pt x="142" y="85"/>
                      </a:cubicBezTo>
                      <a:cubicBezTo>
                        <a:pt x="142" y="85"/>
                        <a:pt x="141" y="85"/>
                        <a:pt x="141" y="85"/>
                      </a:cubicBezTo>
                      <a:cubicBezTo>
                        <a:pt x="140" y="86"/>
                        <a:pt x="140" y="86"/>
                        <a:pt x="139" y="86"/>
                      </a:cubicBezTo>
                      <a:cubicBezTo>
                        <a:pt x="118" y="86"/>
                        <a:pt x="118" y="86"/>
                        <a:pt x="118" y="86"/>
                      </a:cubicBezTo>
                      <a:cubicBezTo>
                        <a:pt x="117" y="86"/>
                        <a:pt x="117" y="86"/>
                        <a:pt x="116" y="85"/>
                      </a:cubicBezTo>
                      <a:cubicBezTo>
                        <a:pt x="116" y="85"/>
                        <a:pt x="115" y="85"/>
                        <a:pt x="115" y="85"/>
                      </a:cubicBezTo>
                      <a:cubicBezTo>
                        <a:pt x="114" y="85"/>
                        <a:pt x="114" y="84"/>
                        <a:pt x="114" y="84"/>
                      </a:cubicBezTo>
                      <a:cubicBezTo>
                        <a:pt x="114" y="84"/>
                        <a:pt x="114" y="83"/>
                        <a:pt x="114" y="83"/>
                      </a:cubicBezTo>
                      <a:cubicBezTo>
                        <a:pt x="114" y="75"/>
                        <a:pt x="114" y="75"/>
                        <a:pt x="114" y="75"/>
                      </a:cubicBezTo>
                      <a:cubicBezTo>
                        <a:pt x="114" y="75"/>
                        <a:pt x="114" y="75"/>
                        <a:pt x="114" y="74"/>
                      </a:cubicBezTo>
                      <a:cubicBezTo>
                        <a:pt x="114" y="74"/>
                        <a:pt x="115" y="74"/>
                        <a:pt x="115" y="73"/>
                      </a:cubicBezTo>
                      <a:cubicBezTo>
                        <a:pt x="115" y="73"/>
                        <a:pt x="116" y="73"/>
                        <a:pt x="116" y="73"/>
                      </a:cubicBezTo>
                      <a:cubicBezTo>
                        <a:pt x="117" y="73"/>
                        <a:pt x="117" y="73"/>
                        <a:pt x="118" y="73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39" y="73"/>
                        <a:pt x="140" y="73"/>
                        <a:pt x="140" y="73"/>
                      </a:cubicBezTo>
                      <a:close/>
                      <a:moveTo>
                        <a:pt x="188" y="84"/>
                      </a:moveTo>
                      <a:cubicBezTo>
                        <a:pt x="187" y="84"/>
                        <a:pt x="187" y="85"/>
                        <a:pt x="187" y="85"/>
                      </a:cubicBezTo>
                      <a:cubicBezTo>
                        <a:pt x="186" y="85"/>
                        <a:pt x="186" y="85"/>
                        <a:pt x="186" y="85"/>
                      </a:cubicBezTo>
                      <a:cubicBezTo>
                        <a:pt x="185" y="86"/>
                        <a:pt x="184" y="86"/>
                        <a:pt x="184" y="86"/>
                      </a:cubicBezTo>
                      <a:cubicBezTo>
                        <a:pt x="163" y="86"/>
                        <a:pt x="163" y="86"/>
                        <a:pt x="163" y="86"/>
                      </a:cubicBezTo>
                      <a:cubicBezTo>
                        <a:pt x="162" y="86"/>
                        <a:pt x="162" y="86"/>
                        <a:pt x="161" y="85"/>
                      </a:cubicBezTo>
                      <a:cubicBezTo>
                        <a:pt x="161" y="85"/>
                        <a:pt x="160" y="85"/>
                        <a:pt x="160" y="85"/>
                      </a:cubicBezTo>
                      <a:cubicBezTo>
                        <a:pt x="159" y="85"/>
                        <a:pt x="159" y="84"/>
                        <a:pt x="159" y="84"/>
                      </a:cubicBezTo>
                      <a:cubicBezTo>
                        <a:pt x="159" y="84"/>
                        <a:pt x="158" y="83"/>
                        <a:pt x="158" y="83"/>
                      </a:cubicBezTo>
                      <a:cubicBezTo>
                        <a:pt x="158" y="75"/>
                        <a:pt x="158" y="75"/>
                        <a:pt x="158" y="75"/>
                      </a:cubicBezTo>
                      <a:cubicBezTo>
                        <a:pt x="158" y="75"/>
                        <a:pt x="158" y="75"/>
                        <a:pt x="158" y="74"/>
                      </a:cubicBezTo>
                      <a:cubicBezTo>
                        <a:pt x="159" y="74"/>
                        <a:pt x="159" y="74"/>
                        <a:pt x="159" y="73"/>
                      </a:cubicBezTo>
                      <a:cubicBezTo>
                        <a:pt x="160" y="73"/>
                        <a:pt x="160" y="73"/>
                        <a:pt x="161" y="73"/>
                      </a:cubicBezTo>
                      <a:cubicBezTo>
                        <a:pt x="161" y="73"/>
                        <a:pt x="162" y="73"/>
                        <a:pt x="162" y="73"/>
                      </a:cubicBezTo>
                      <a:cubicBezTo>
                        <a:pt x="183" y="73"/>
                        <a:pt x="183" y="73"/>
                        <a:pt x="183" y="73"/>
                      </a:cubicBezTo>
                      <a:cubicBezTo>
                        <a:pt x="184" y="73"/>
                        <a:pt x="184" y="73"/>
                        <a:pt x="185" y="73"/>
                      </a:cubicBezTo>
                      <a:cubicBezTo>
                        <a:pt x="185" y="73"/>
                        <a:pt x="186" y="73"/>
                        <a:pt x="186" y="73"/>
                      </a:cubicBezTo>
                      <a:cubicBezTo>
                        <a:pt x="186" y="74"/>
                        <a:pt x="187" y="74"/>
                        <a:pt x="187" y="74"/>
                      </a:cubicBezTo>
                      <a:cubicBezTo>
                        <a:pt x="187" y="75"/>
                        <a:pt x="187" y="75"/>
                        <a:pt x="187" y="75"/>
                      </a:cubicBezTo>
                      <a:cubicBezTo>
                        <a:pt x="188" y="83"/>
                        <a:pt x="188" y="83"/>
                        <a:pt x="188" y="83"/>
                      </a:cubicBezTo>
                      <a:cubicBezTo>
                        <a:pt x="188" y="83"/>
                        <a:pt x="188" y="84"/>
                        <a:pt x="188" y="84"/>
                      </a:cubicBezTo>
                      <a:close/>
                      <a:moveTo>
                        <a:pt x="69" y="142"/>
                      </a:moveTo>
                      <a:cubicBezTo>
                        <a:pt x="69" y="142"/>
                        <a:pt x="68" y="142"/>
                        <a:pt x="68" y="142"/>
                      </a:cubicBezTo>
                      <a:cubicBezTo>
                        <a:pt x="67" y="142"/>
                        <a:pt x="67" y="142"/>
                        <a:pt x="66" y="141"/>
                      </a:cubicBezTo>
                      <a:cubicBezTo>
                        <a:pt x="66" y="141"/>
                        <a:pt x="66" y="141"/>
                        <a:pt x="65" y="140"/>
                      </a:cubicBezTo>
                      <a:cubicBezTo>
                        <a:pt x="65" y="140"/>
                        <a:pt x="65" y="139"/>
                        <a:pt x="65" y="139"/>
                      </a:cubicBezTo>
                      <a:cubicBezTo>
                        <a:pt x="66" y="132"/>
                        <a:pt x="66" y="132"/>
                        <a:pt x="66" y="132"/>
                      </a:cubicBezTo>
                      <a:cubicBezTo>
                        <a:pt x="66" y="131"/>
                        <a:pt x="66" y="131"/>
                        <a:pt x="66" y="131"/>
                      </a:cubicBezTo>
                      <a:cubicBezTo>
                        <a:pt x="66" y="130"/>
                        <a:pt x="66" y="130"/>
                        <a:pt x="66" y="130"/>
                      </a:cubicBezTo>
                      <a:cubicBezTo>
                        <a:pt x="66" y="129"/>
                        <a:pt x="67" y="129"/>
                        <a:pt x="67" y="128"/>
                      </a:cubicBezTo>
                      <a:cubicBezTo>
                        <a:pt x="68" y="128"/>
                        <a:pt x="68" y="128"/>
                        <a:pt x="69" y="128"/>
                      </a:cubicBezTo>
                      <a:cubicBezTo>
                        <a:pt x="69" y="128"/>
                        <a:pt x="70" y="127"/>
                        <a:pt x="70" y="127"/>
                      </a:cubicBezTo>
                      <a:cubicBezTo>
                        <a:pt x="93" y="127"/>
                        <a:pt x="93" y="127"/>
                        <a:pt x="93" y="127"/>
                      </a:cubicBezTo>
                      <a:cubicBezTo>
                        <a:pt x="93" y="127"/>
                        <a:pt x="94" y="128"/>
                        <a:pt x="94" y="128"/>
                      </a:cubicBezTo>
                      <a:cubicBezTo>
                        <a:pt x="95" y="128"/>
                        <a:pt x="95" y="128"/>
                        <a:pt x="96" y="128"/>
                      </a:cubicBezTo>
                      <a:cubicBezTo>
                        <a:pt x="96" y="129"/>
                        <a:pt x="96" y="129"/>
                        <a:pt x="96" y="130"/>
                      </a:cubicBezTo>
                      <a:cubicBezTo>
                        <a:pt x="97" y="130"/>
                        <a:pt x="97" y="130"/>
                        <a:pt x="97" y="131"/>
                      </a:cubicBezTo>
                      <a:cubicBezTo>
                        <a:pt x="97" y="139"/>
                        <a:pt x="97" y="139"/>
                        <a:pt x="97" y="139"/>
                      </a:cubicBezTo>
                      <a:cubicBezTo>
                        <a:pt x="96" y="139"/>
                        <a:pt x="96" y="140"/>
                        <a:pt x="96" y="140"/>
                      </a:cubicBezTo>
                      <a:cubicBezTo>
                        <a:pt x="96" y="141"/>
                        <a:pt x="96" y="141"/>
                        <a:pt x="95" y="141"/>
                      </a:cubicBezTo>
                      <a:cubicBezTo>
                        <a:pt x="95" y="142"/>
                        <a:pt x="94" y="142"/>
                        <a:pt x="94" y="142"/>
                      </a:cubicBezTo>
                      <a:cubicBezTo>
                        <a:pt x="93" y="142"/>
                        <a:pt x="93" y="142"/>
                        <a:pt x="92" y="142"/>
                      </a:cubicBezTo>
                      <a:lnTo>
                        <a:pt x="69" y="142"/>
                      </a:lnTo>
                      <a:close/>
                      <a:moveTo>
                        <a:pt x="117" y="142"/>
                      </a:moveTo>
                      <a:cubicBezTo>
                        <a:pt x="116" y="142"/>
                        <a:pt x="116" y="142"/>
                        <a:pt x="115" y="142"/>
                      </a:cubicBezTo>
                      <a:cubicBezTo>
                        <a:pt x="115" y="142"/>
                        <a:pt x="114" y="142"/>
                        <a:pt x="114" y="141"/>
                      </a:cubicBezTo>
                      <a:cubicBezTo>
                        <a:pt x="114" y="141"/>
                        <a:pt x="113" y="141"/>
                        <a:pt x="113" y="140"/>
                      </a:cubicBezTo>
                      <a:cubicBezTo>
                        <a:pt x="113" y="140"/>
                        <a:pt x="113" y="139"/>
                        <a:pt x="113" y="139"/>
                      </a:cubicBezTo>
                      <a:cubicBezTo>
                        <a:pt x="113" y="131"/>
                        <a:pt x="113" y="131"/>
                        <a:pt x="113" y="131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3" y="129"/>
                        <a:pt x="114" y="129"/>
                        <a:pt x="114" y="128"/>
                      </a:cubicBezTo>
                      <a:cubicBezTo>
                        <a:pt x="115" y="128"/>
                        <a:pt x="115" y="128"/>
                        <a:pt x="116" y="128"/>
                      </a:cubicBezTo>
                      <a:cubicBezTo>
                        <a:pt x="116" y="128"/>
                        <a:pt x="117" y="127"/>
                        <a:pt x="117" y="127"/>
                      </a:cubicBezTo>
                      <a:cubicBezTo>
                        <a:pt x="140" y="127"/>
                        <a:pt x="140" y="127"/>
                        <a:pt x="140" y="127"/>
                      </a:cubicBezTo>
                      <a:cubicBezTo>
                        <a:pt x="140" y="127"/>
                        <a:pt x="141" y="128"/>
                        <a:pt x="141" y="128"/>
                      </a:cubicBezTo>
                      <a:cubicBezTo>
                        <a:pt x="142" y="128"/>
                        <a:pt x="142" y="128"/>
                        <a:pt x="143" y="128"/>
                      </a:cubicBezTo>
                      <a:cubicBezTo>
                        <a:pt x="143" y="129"/>
                        <a:pt x="143" y="129"/>
                        <a:pt x="144" y="130"/>
                      </a:cubicBezTo>
                      <a:cubicBezTo>
                        <a:pt x="144" y="130"/>
                        <a:pt x="144" y="130"/>
                        <a:pt x="144" y="131"/>
                      </a:cubicBezTo>
                      <a:cubicBezTo>
                        <a:pt x="144" y="139"/>
                        <a:pt x="144" y="139"/>
                        <a:pt x="144" y="139"/>
                      </a:cubicBezTo>
                      <a:cubicBezTo>
                        <a:pt x="144" y="139"/>
                        <a:pt x="144" y="140"/>
                        <a:pt x="144" y="140"/>
                      </a:cubicBezTo>
                      <a:cubicBezTo>
                        <a:pt x="143" y="141"/>
                        <a:pt x="143" y="141"/>
                        <a:pt x="143" y="141"/>
                      </a:cubicBezTo>
                      <a:cubicBezTo>
                        <a:pt x="142" y="142"/>
                        <a:pt x="142" y="142"/>
                        <a:pt x="141" y="142"/>
                      </a:cubicBezTo>
                      <a:cubicBezTo>
                        <a:pt x="141" y="142"/>
                        <a:pt x="140" y="142"/>
                        <a:pt x="140" y="142"/>
                      </a:cubicBezTo>
                      <a:lnTo>
                        <a:pt x="117" y="142"/>
                      </a:lnTo>
                      <a:close/>
                      <a:moveTo>
                        <a:pt x="165" y="142"/>
                      </a:moveTo>
                      <a:cubicBezTo>
                        <a:pt x="164" y="142"/>
                        <a:pt x="164" y="142"/>
                        <a:pt x="163" y="142"/>
                      </a:cubicBezTo>
                      <a:cubicBezTo>
                        <a:pt x="163" y="142"/>
                        <a:pt x="162" y="142"/>
                        <a:pt x="162" y="141"/>
                      </a:cubicBezTo>
                      <a:cubicBezTo>
                        <a:pt x="161" y="141"/>
                        <a:pt x="161" y="141"/>
                        <a:pt x="161" y="140"/>
                      </a:cubicBezTo>
                      <a:cubicBezTo>
                        <a:pt x="160" y="140"/>
                        <a:pt x="160" y="139"/>
                        <a:pt x="160" y="139"/>
                      </a:cubicBezTo>
                      <a:cubicBezTo>
                        <a:pt x="160" y="131"/>
                        <a:pt x="160" y="131"/>
                        <a:pt x="160" y="131"/>
                      </a:cubicBezTo>
                      <a:cubicBezTo>
                        <a:pt x="160" y="130"/>
                        <a:pt x="160" y="130"/>
                        <a:pt x="160" y="130"/>
                      </a:cubicBezTo>
                      <a:cubicBezTo>
                        <a:pt x="161" y="129"/>
                        <a:pt x="161" y="129"/>
                        <a:pt x="161" y="128"/>
                      </a:cubicBezTo>
                      <a:cubicBezTo>
                        <a:pt x="162" y="128"/>
                        <a:pt x="162" y="128"/>
                        <a:pt x="163" y="128"/>
                      </a:cubicBezTo>
                      <a:cubicBezTo>
                        <a:pt x="163" y="128"/>
                        <a:pt x="164" y="127"/>
                        <a:pt x="164" y="127"/>
                      </a:cubicBezTo>
                      <a:cubicBezTo>
                        <a:pt x="186" y="127"/>
                        <a:pt x="186" y="127"/>
                        <a:pt x="186" y="127"/>
                      </a:cubicBezTo>
                      <a:cubicBezTo>
                        <a:pt x="187" y="127"/>
                        <a:pt x="188" y="128"/>
                        <a:pt x="188" y="128"/>
                      </a:cubicBezTo>
                      <a:cubicBezTo>
                        <a:pt x="189" y="128"/>
                        <a:pt x="189" y="128"/>
                        <a:pt x="190" y="128"/>
                      </a:cubicBezTo>
                      <a:cubicBezTo>
                        <a:pt x="190" y="129"/>
                        <a:pt x="190" y="129"/>
                        <a:pt x="191" y="130"/>
                      </a:cubicBezTo>
                      <a:cubicBezTo>
                        <a:pt x="191" y="130"/>
                        <a:pt x="191" y="130"/>
                        <a:pt x="191" y="131"/>
                      </a:cubicBezTo>
                      <a:cubicBezTo>
                        <a:pt x="191" y="132"/>
                        <a:pt x="191" y="132"/>
                        <a:pt x="191" y="132"/>
                      </a:cubicBezTo>
                      <a:cubicBezTo>
                        <a:pt x="192" y="139"/>
                        <a:pt x="192" y="139"/>
                        <a:pt x="192" y="139"/>
                      </a:cubicBezTo>
                      <a:cubicBezTo>
                        <a:pt x="192" y="139"/>
                        <a:pt x="191" y="140"/>
                        <a:pt x="191" y="140"/>
                      </a:cubicBezTo>
                      <a:cubicBezTo>
                        <a:pt x="191" y="141"/>
                        <a:pt x="191" y="141"/>
                        <a:pt x="190" y="141"/>
                      </a:cubicBezTo>
                      <a:cubicBezTo>
                        <a:pt x="190" y="142"/>
                        <a:pt x="190" y="142"/>
                        <a:pt x="189" y="142"/>
                      </a:cubicBezTo>
                      <a:cubicBezTo>
                        <a:pt x="189" y="142"/>
                        <a:pt x="188" y="142"/>
                        <a:pt x="187" y="142"/>
                      </a:cubicBezTo>
                      <a:lnTo>
                        <a:pt x="165" y="142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28697" name="TextBox 33"/>
            <p:cNvSpPr txBox="1"/>
            <p:nvPr/>
          </p:nvSpPr>
          <p:spPr>
            <a:xfrm>
              <a:off x="4977045" y="2211710"/>
              <a:ext cx="1530170" cy="2590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ctr"/>
              <a:r>
                <a:rPr lang="zh-CN" altLang="en-US" sz="1100" b="1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小代理</a:t>
              </a:r>
              <a:endParaRPr lang="zh-CN" altLang="en-US" sz="1100" b="1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</p:grpSp>
      <p:grpSp>
        <p:nvGrpSpPr>
          <p:cNvPr id="28698" name="组合 42"/>
          <p:cNvGrpSpPr/>
          <p:nvPr/>
        </p:nvGrpSpPr>
        <p:grpSpPr>
          <a:xfrm>
            <a:off x="7407275" y="1514475"/>
            <a:ext cx="1530350" cy="1282700"/>
            <a:chOff x="7363005" y="1356615"/>
            <a:chExt cx="1530170" cy="1282642"/>
          </a:xfrm>
        </p:grpSpPr>
        <p:sp>
          <p:nvSpPr>
            <p:cNvPr id="11" name="椭圆 10"/>
            <p:cNvSpPr/>
            <p:nvPr/>
          </p:nvSpPr>
          <p:spPr>
            <a:xfrm>
              <a:off x="8060583" y="2504242"/>
              <a:ext cx="135015" cy="13501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8700" name="组合 38"/>
            <p:cNvGrpSpPr/>
            <p:nvPr/>
          </p:nvGrpSpPr>
          <p:grpSpPr>
            <a:xfrm>
              <a:off x="7790553" y="1356615"/>
              <a:ext cx="675075" cy="675075"/>
              <a:chOff x="7952172" y="1181393"/>
              <a:chExt cx="675075" cy="675075"/>
            </a:xfrm>
          </p:grpSpPr>
          <p:sp>
            <p:nvSpPr>
              <p:cNvPr id="16" name="泪滴形 15"/>
              <p:cNvSpPr/>
              <p:nvPr/>
            </p:nvSpPr>
            <p:spPr>
              <a:xfrm rot="8100000">
                <a:off x="7952172" y="1181393"/>
                <a:ext cx="675075" cy="675075"/>
              </a:xfrm>
              <a:prstGeom prst="teardrop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41" name="组合 27"/>
              <p:cNvGrpSpPr/>
              <p:nvPr/>
            </p:nvGrpSpPr>
            <p:grpSpPr>
              <a:xfrm>
                <a:off x="8082390" y="1365787"/>
                <a:ext cx="411514" cy="315034"/>
                <a:chOff x="4260851" y="2633664"/>
                <a:chExt cx="331788" cy="254000"/>
              </a:xfrm>
              <a:solidFill>
                <a:srgbClr val="FFC000"/>
              </a:solidFill>
            </p:grpSpPr>
            <p:sp>
              <p:nvSpPr>
                <p:cNvPr id="29" name="Freeform 819"/>
                <p:cNvSpPr>
                  <a:spLocks noEditPoints="1"/>
                </p:cNvSpPr>
                <p:nvPr/>
              </p:nvSpPr>
              <p:spPr bwMode="auto">
                <a:xfrm>
                  <a:off x="4297364" y="2633664"/>
                  <a:ext cx="260350" cy="174625"/>
                </a:xfrm>
                <a:custGeom>
                  <a:avLst/>
                  <a:gdLst>
                    <a:gd name="T0" fmla="*/ 225 w 225"/>
                    <a:gd name="T1" fmla="*/ 13 h 150"/>
                    <a:gd name="T2" fmla="*/ 212 w 225"/>
                    <a:gd name="T3" fmla="*/ 0 h 150"/>
                    <a:gd name="T4" fmla="*/ 13 w 225"/>
                    <a:gd name="T5" fmla="*/ 0 h 150"/>
                    <a:gd name="T6" fmla="*/ 0 w 225"/>
                    <a:gd name="T7" fmla="*/ 13 h 150"/>
                    <a:gd name="T8" fmla="*/ 0 w 225"/>
                    <a:gd name="T9" fmla="*/ 150 h 150"/>
                    <a:gd name="T10" fmla="*/ 225 w 225"/>
                    <a:gd name="T11" fmla="*/ 150 h 150"/>
                    <a:gd name="T12" fmla="*/ 225 w 225"/>
                    <a:gd name="T13" fmla="*/ 13 h 150"/>
                    <a:gd name="T14" fmla="*/ 207 w 225"/>
                    <a:gd name="T15" fmla="*/ 132 h 150"/>
                    <a:gd name="T16" fmla="*/ 18 w 225"/>
                    <a:gd name="T17" fmla="*/ 132 h 150"/>
                    <a:gd name="T18" fmla="*/ 18 w 225"/>
                    <a:gd name="T19" fmla="*/ 19 h 150"/>
                    <a:gd name="T20" fmla="*/ 207 w 225"/>
                    <a:gd name="T21" fmla="*/ 19 h 150"/>
                    <a:gd name="T22" fmla="*/ 207 w 225"/>
                    <a:gd name="T23" fmla="*/ 132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25" h="150">
                      <a:moveTo>
                        <a:pt x="225" y="13"/>
                      </a:moveTo>
                      <a:cubicBezTo>
                        <a:pt x="225" y="4"/>
                        <a:pt x="221" y="0"/>
                        <a:pt x="212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0"/>
                        <a:pt x="0" y="4"/>
                        <a:pt x="0" y="13"/>
                      </a:cubicBezTo>
                      <a:cubicBezTo>
                        <a:pt x="0" y="150"/>
                        <a:pt x="0" y="150"/>
                        <a:pt x="0" y="150"/>
                      </a:cubicBezTo>
                      <a:cubicBezTo>
                        <a:pt x="225" y="150"/>
                        <a:pt x="225" y="150"/>
                        <a:pt x="225" y="150"/>
                      </a:cubicBezTo>
                      <a:lnTo>
                        <a:pt x="225" y="13"/>
                      </a:lnTo>
                      <a:close/>
                      <a:moveTo>
                        <a:pt x="207" y="132"/>
                      </a:moveTo>
                      <a:cubicBezTo>
                        <a:pt x="18" y="132"/>
                        <a:pt x="18" y="132"/>
                        <a:pt x="18" y="132"/>
                      </a:cubicBezTo>
                      <a:cubicBezTo>
                        <a:pt x="18" y="19"/>
                        <a:pt x="18" y="19"/>
                        <a:pt x="18" y="19"/>
                      </a:cubicBezTo>
                      <a:cubicBezTo>
                        <a:pt x="207" y="19"/>
                        <a:pt x="207" y="19"/>
                        <a:pt x="207" y="19"/>
                      </a:cubicBezTo>
                      <a:lnTo>
                        <a:pt x="207" y="1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820"/>
                <p:cNvSpPr>
                  <a:spLocks noEditPoints="1"/>
                </p:cNvSpPr>
                <p:nvPr/>
              </p:nvSpPr>
              <p:spPr bwMode="auto">
                <a:xfrm>
                  <a:off x="4260851" y="2822576"/>
                  <a:ext cx="331788" cy="38100"/>
                </a:xfrm>
                <a:custGeom>
                  <a:avLst/>
                  <a:gdLst>
                    <a:gd name="T0" fmla="*/ 187 w 209"/>
                    <a:gd name="T1" fmla="*/ 0 h 24"/>
                    <a:gd name="T2" fmla="*/ 23 w 209"/>
                    <a:gd name="T3" fmla="*/ 0 h 24"/>
                    <a:gd name="T4" fmla="*/ 0 w 209"/>
                    <a:gd name="T5" fmla="*/ 24 h 24"/>
                    <a:gd name="T6" fmla="*/ 209 w 209"/>
                    <a:gd name="T7" fmla="*/ 24 h 24"/>
                    <a:gd name="T8" fmla="*/ 187 w 209"/>
                    <a:gd name="T9" fmla="*/ 0 h 24"/>
                    <a:gd name="T10" fmla="*/ 80 w 209"/>
                    <a:gd name="T11" fmla="*/ 17 h 24"/>
                    <a:gd name="T12" fmla="*/ 89 w 209"/>
                    <a:gd name="T13" fmla="*/ 8 h 24"/>
                    <a:gd name="T14" fmla="*/ 121 w 209"/>
                    <a:gd name="T15" fmla="*/ 8 h 24"/>
                    <a:gd name="T16" fmla="*/ 129 w 209"/>
                    <a:gd name="T17" fmla="*/ 17 h 24"/>
                    <a:gd name="T18" fmla="*/ 80 w 209"/>
                    <a:gd name="T19" fmla="*/ 17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9" h="24">
                      <a:moveTo>
                        <a:pt x="187" y="0"/>
                      </a:moveTo>
                      <a:lnTo>
                        <a:pt x="23" y="0"/>
                      </a:lnTo>
                      <a:lnTo>
                        <a:pt x="0" y="24"/>
                      </a:lnTo>
                      <a:lnTo>
                        <a:pt x="209" y="24"/>
                      </a:lnTo>
                      <a:lnTo>
                        <a:pt x="187" y="0"/>
                      </a:lnTo>
                      <a:close/>
                      <a:moveTo>
                        <a:pt x="80" y="17"/>
                      </a:moveTo>
                      <a:lnTo>
                        <a:pt x="89" y="8"/>
                      </a:lnTo>
                      <a:lnTo>
                        <a:pt x="121" y="8"/>
                      </a:lnTo>
                      <a:lnTo>
                        <a:pt x="129" y="17"/>
                      </a:lnTo>
                      <a:lnTo>
                        <a:pt x="80" y="1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Freeform 821"/>
                <p:cNvSpPr/>
                <p:nvPr/>
              </p:nvSpPr>
              <p:spPr bwMode="auto">
                <a:xfrm>
                  <a:off x="4260851" y="2874964"/>
                  <a:ext cx="331788" cy="12700"/>
                </a:xfrm>
                <a:custGeom>
                  <a:avLst/>
                  <a:gdLst>
                    <a:gd name="T0" fmla="*/ 9 w 286"/>
                    <a:gd name="T1" fmla="*/ 12 h 12"/>
                    <a:gd name="T2" fmla="*/ 277 w 286"/>
                    <a:gd name="T3" fmla="*/ 12 h 12"/>
                    <a:gd name="T4" fmla="*/ 286 w 286"/>
                    <a:gd name="T5" fmla="*/ 0 h 12"/>
                    <a:gd name="T6" fmla="*/ 0 w 286"/>
                    <a:gd name="T7" fmla="*/ 0 h 12"/>
                    <a:gd name="T8" fmla="*/ 9 w 286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6" h="12">
                      <a:moveTo>
                        <a:pt x="9" y="12"/>
                      </a:moveTo>
                      <a:cubicBezTo>
                        <a:pt x="20" y="12"/>
                        <a:pt x="269" y="12"/>
                        <a:pt x="277" y="12"/>
                      </a:cubicBezTo>
                      <a:cubicBezTo>
                        <a:pt x="286" y="12"/>
                        <a:pt x="286" y="0"/>
                        <a:pt x="286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2"/>
                        <a:pt x="9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703" name="TextBox 34"/>
            <p:cNvSpPr txBox="1"/>
            <p:nvPr/>
          </p:nvSpPr>
          <p:spPr>
            <a:xfrm>
              <a:off x="7363005" y="2211710"/>
              <a:ext cx="1530170" cy="2590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ctr"/>
              <a:r>
                <a:rPr lang="zh-CN" altLang="en-US" sz="1100" b="1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消费者</a:t>
              </a:r>
              <a:endParaRPr lang="zh-CN" altLang="en-US" sz="1100" b="1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</p:grpSp>
      <p:sp>
        <p:nvSpPr>
          <p:cNvPr id="28704" name="矩形 43"/>
          <p:cNvSpPr/>
          <p:nvPr/>
        </p:nvSpPr>
        <p:spPr>
          <a:xfrm>
            <a:off x="71438" y="2886075"/>
            <a:ext cx="1755775" cy="6397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我要卖货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我要经济效益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</p:txBody>
      </p:sp>
      <p:sp>
        <p:nvSpPr>
          <p:cNvPr id="28705" name="矩形 44"/>
          <p:cNvSpPr/>
          <p:nvPr/>
        </p:nvSpPr>
        <p:spPr>
          <a:xfrm>
            <a:off x="2457450" y="2886075"/>
            <a:ext cx="1755775" cy="3651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军团长单独讲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8706" name="矩形 45"/>
          <p:cNvSpPr/>
          <p:nvPr/>
        </p:nvSpPr>
        <p:spPr>
          <a:xfrm>
            <a:off x="4886325" y="2886075"/>
            <a:ext cx="1755775" cy="1463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基于对军团长的信任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卖产品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卖给朋友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  <a:cs typeface="Ebrima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赚钱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  <a:cs typeface="Ebrima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自己买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28707" name="矩形 46"/>
          <p:cNvSpPr/>
          <p:nvPr/>
        </p:nvSpPr>
        <p:spPr>
          <a:xfrm>
            <a:off x="7272338" y="2886075"/>
            <a:ext cx="1755775" cy="1463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基于小代理的信任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买产品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买的开心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  <a:cs typeface="Ebrima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吃的开心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宋体" panose="02010600030101010101" pitchFamily="2" charset="-122"/>
              <a:cs typeface="Ebrima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回购</a:t>
            </a:r>
            <a:endParaRPr lang="zh-CN" altLang="en-US" sz="12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</p:spTree>
  </p:cSld>
  <p:clrMapOvr>
    <a:masterClrMapping/>
  </p:clrMapOvr>
  <p:transition advTm="764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21" name="组合 1"/>
          <p:cNvGrpSpPr/>
          <p:nvPr/>
        </p:nvGrpSpPr>
        <p:grpSpPr>
          <a:xfrm>
            <a:off x="250825" y="76200"/>
            <a:ext cx="4321175" cy="906463"/>
            <a:chOff x="251520" y="141480"/>
            <a:chExt cx="4321175" cy="905747"/>
          </a:xfrm>
        </p:grpSpPr>
        <p:sp>
          <p:nvSpPr>
            <p:cNvPr id="30722" name="TextBox 2"/>
            <p:cNvSpPr txBox="1"/>
            <p:nvPr/>
          </p:nvSpPr>
          <p:spPr>
            <a:xfrm>
              <a:off x="251520" y="681603"/>
              <a:ext cx="4321175" cy="3656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小白也能变大咖</a:t>
              </a:r>
              <a:endParaRPr lang="zh-CN" altLang="en-US" sz="1200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sp>
          <p:nvSpPr>
            <p:cNvPr id="30723" name="TextBox 3"/>
            <p:cNvSpPr txBox="1"/>
            <p:nvPr/>
          </p:nvSpPr>
          <p:spPr>
            <a:xfrm>
              <a:off x="251520" y="141480"/>
              <a:ext cx="3330575" cy="54843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给足小代理利益</a:t>
              </a:r>
              <a:r>
                <a:rPr lang="en-US" altLang="zh-CN" sz="2000" b="1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 </a:t>
              </a:r>
              <a:endParaRPr lang="zh-CN" altLang="en-US" sz="2000" b="1" dirty="0">
                <a:solidFill>
                  <a:srgbClr val="FFFFFF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251520" y="681540"/>
              <a:ext cx="3915435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5"/>
          <p:cNvGrpSpPr/>
          <p:nvPr/>
        </p:nvGrpSpPr>
        <p:grpSpPr>
          <a:xfrm>
            <a:off x="4013760" y="1131589"/>
            <a:ext cx="1116478" cy="1220605"/>
            <a:chOff x="930276" y="5935664"/>
            <a:chExt cx="306388" cy="334963"/>
          </a:xfrm>
          <a:solidFill>
            <a:srgbClr val="FFC000"/>
          </a:solidFill>
        </p:grpSpPr>
        <p:sp>
          <p:nvSpPr>
            <p:cNvPr id="7" name="Freeform 665"/>
            <p:cNvSpPr/>
            <p:nvPr/>
          </p:nvSpPr>
          <p:spPr bwMode="auto">
            <a:xfrm>
              <a:off x="930276" y="5935664"/>
              <a:ext cx="306388" cy="236538"/>
            </a:xfrm>
            <a:custGeom>
              <a:avLst/>
              <a:gdLst>
                <a:gd name="T0" fmla="*/ 179 w 193"/>
                <a:gd name="T1" fmla="*/ 54 h 149"/>
                <a:gd name="T2" fmla="*/ 193 w 193"/>
                <a:gd name="T3" fmla="*/ 0 h 149"/>
                <a:gd name="T4" fmla="*/ 138 w 193"/>
                <a:gd name="T5" fmla="*/ 13 h 149"/>
                <a:gd name="T6" fmla="*/ 152 w 193"/>
                <a:gd name="T7" fmla="*/ 27 h 149"/>
                <a:gd name="T8" fmla="*/ 99 w 193"/>
                <a:gd name="T9" fmla="*/ 79 h 149"/>
                <a:gd name="T10" fmla="*/ 77 w 193"/>
                <a:gd name="T11" fmla="*/ 57 h 149"/>
                <a:gd name="T12" fmla="*/ 0 w 193"/>
                <a:gd name="T13" fmla="*/ 134 h 149"/>
                <a:gd name="T14" fmla="*/ 15 w 193"/>
                <a:gd name="T15" fmla="*/ 149 h 149"/>
                <a:gd name="T16" fmla="*/ 15 w 193"/>
                <a:gd name="T17" fmla="*/ 149 h 149"/>
                <a:gd name="T18" fmla="*/ 77 w 193"/>
                <a:gd name="T19" fmla="*/ 87 h 149"/>
                <a:gd name="T20" fmla="*/ 99 w 193"/>
                <a:gd name="T21" fmla="*/ 108 h 149"/>
                <a:gd name="T22" fmla="*/ 167 w 193"/>
                <a:gd name="T23" fmla="*/ 41 h 149"/>
                <a:gd name="T24" fmla="*/ 179 w 193"/>
                <a:gd name="T25" fmla="*/ 5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3" h="149">
                  <a:moveTo>
                    <a:pt x="179" y="54"/>
                  </a:moveTo>
                  <a:lnTo>
                    <a:pt x="193" y="0"/>
                  </a:lnTo>
                  <a:lnTo>
                    <a:pt x="138" y="13"/>
                  </a:lnTo>
                  <a:lnTo>
                    <a:pt x="152" y="27"/>
                  </a:lnTo>
                  <a:lnTo>
                    <a:pt x="99" y="79"/>
                  </a:lnTo>
                  <a:lnTo>
                    <a:pt x="77" y="57"/>
                  </a:lnTo>
                  <a:lnTo>
                    <a:pt x="0" y="134"/>
                  </a:lnTo>
                  <a:lnTo>
                    <a:pt x="15" y="149"/>
                  </a:lnTo>
                  <a:lnTo>
                    <a:pt x="15" y="149"/>
                  </a:lnTo>
                  <a:lnTo>
                    <a:pt x="77" y="87"/>
                  </a:lnTo>
                  <a:lnTo>
                    <a:pt x="99" y="108"/>
                  </a:lnTo>
                  <a:lnTo>
                    <a:pt x="167" y="41"/>
                  </a:lnTo>
                  <a:lnTo>
                    <a:pt x="179" y="5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ectangle 666"/>
            <p:cNvSpPr>
              <a:spLocks noChangeArrowheads="1"/>
            </p:cNvSpPr>
            <p:nvPr/>
          </p:nvSpPr>
          <p:spPr bwMode="auto">
            <a:xfrm>
              <a:off x="957264" y="6189664"/>
              <a:ext cx="44450" cy="809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667"/>
            <p:cNvSpPr>
              <a:spLocks noChangeArrowheads="1"/>
            </p:cNvSpPr>
            <p:nvPr/>
          </p:nvSpPr>
          <p:spPr bwMode="auto">
            <a:xfrm>
              <a:off x="1030289" y="6149976"/>
              <a:ext cx="44450" cy="12065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668"/>
            <p:cNvSpPr>
              <a:spLocks noChangeArrowheads="1"/>
            </p:cNvSpPr>
            <p:nvPr/>
          </p:nvSpPr>
          <p:spPr bwMode="auto">
            <a:xfrm>
              <a:off x="1104901" y="6110289"/>
              <a:ext cx="44450" cy="1603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669"/>
            <p:cNvSpPr>
              <a:spLocks noChangeArrowheads="1"/>
            </p:cNvSpPr>
            <p:nvPr/>
          </p:nvSpPr>
          <p:spPr bwMode="auto">
            <a:xfrm>
              <a:off x="1177926" y="6070601"/>
              <a:ext cx="44450" cy="2000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" name="圆角右箭头 11"/>
          <p:cNvSpPr/>
          <p:nvPr/>
        </p:nvSpPr>
        <p:spPr>
          <a:xfrm rot="5400000">
            <a:off x="5494338" y="1919288"/>
            <a:ext cx="1125538" cy="989013"/>
          </a:xfrm>
          <a:prstGeom prst="bentArrow">
            <a:avLst>
              <a:gd name="adj1" fmla="val 15760"/>
              <a:gd name="adj2" fmla="val 25000"/>
              <a:gd name="adj3" fmla="val 25000"/>
              <a:gd name="adj4" fmla="val 43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右箭头 12"/>
          <p:cNvSpPr/>
          <p:nvPr/>
        </p:nvSpPr>
        <p:spPr>
          <a:xfrm rot="16200000" flipH="1">
            <a:off x="2524125" y="1919288"/>
            <a:ext cx="1125538" cy="989013"/>
          </a:xfrm>
          <a:prstGeom prst="bentArrow">
            <a:avLst>
              <a:gd name="adj1" fmla="val 15760"/>
              <a:gd name="adj2" fmla="val 25000"/>
              <a:gd name="adj3" fmla="val 25000"/>
              <a:gd name="adj4" fmla="val 43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下箭头 13"/>
          <p:cNvSpPr/>
          <p:nvPr/>
        </p:nvSpPr>
        <p:spPr>
          <a:xfrm>
            <a:off x="4346575" y="2571750"/>
            <a:ext cx="404813" cy="1079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0729" name="组合 20"/>
          <p:cNvGrpSpPr/>
          <p:nvPr/>
        </p:nvGrpSpPr>
        <p:grpSpPr>
          <a:xfrm>
            <a:off x="1063625" y="3052763"/>
            <a:ext cx="3151188" cy="584200"/>
            <a:chOff x="250825" y="3066805"/>
            <a:chExt cx="3151045" cy="585065"/>
          </a:xfrm>
        </p:grpSpPr>
        <p:grpSp>
          <p:nvGrpSpPr>
            <p:cNvPr id="30730" name="组合 18"/>
            <p:cNvGrpSpPr/>
            <p:nvPr/>
          </p:nvGrpSpPr>
          <p:grpSpPr>
            <a:xfrm>
              <a:off x="250825" y="3066805"/>
              <a:ext cx="585065" cy="585065"/>
              <a:chOff x="926595" y="1644649"/>
              <a:chExt cx="585065" cy="585065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926595" y="1644649"/>
                <a:ext cx="585065" cy="58506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0732" name="Freeform 802"/>
              <p:cNvSpPr>
                <a:spLocks noEditPoints="1"/>
              </p:cNvSpPr>
              <p:nvPr/>
            </p:nvSpPr>
            <p:spPr>
              <a:xfrm>
                <a:off x="1060377" y="1770494"/>
                <a:ext cx="317500" cy="333375"/>
              </a:xfrm>
              <a:custGeom>
                <a:avLst/>
                <a:gdLst/>
                <a:ahLst/>
                <a:cxnLst>
                  <a:cxn ang="0">
                    <a:pos x="273467" y="138906"/>
                  </a:cxn>
                  <a:cxn ang="0">
                    <a:pos x="317500" y="107652"/>
                  </a:cxn>
                  <a:cxn ang="0">
                    <a:pos x="289690" y="59035"/>
                  </a:cxn>
                  <a:cxn ang="0">
                    <a:pos x="238704" y="81029"/>
                  </a:cxn>
                  <a:cxn ang="0">
                    <a:pos x="192354" y="54405"/>
                  </a:cxn>
                  <a:cxn ang="0">
                    <a:pos x="186560" y="0"/>
                  </a:cxn>
                  <a:cxn ang="0">
                    <a:pos x="130940" y="0"/>
                  </a:cxn>
                  <a:cxn ang="0">
                    <a:pos x="125146" y="54405"/>
                  </a:cxn>
                  <a:cxn ang="0">
                    <a:pos x="77637" y="81029"/>
                  </a:cxn>
                  <a:cxn ang="0">
                    <a:pos x="27810" y="59035"/>
                  </a:cxn>
                  <a:cxn ang="0">
                    <a:pos x="0" y="107652"/>
                  </a:cxn>
                  <a:cxn ang="0">
                    <a:pos x="44033" y="138906"/>
                  </a:cxn>
                  <a:cxn ang="0">
                    <a:pos x="44033" y="194469"/>
                  </a:cxn>
                  <a:cxn ang="0">
                    <a:pos x="0" y="225723"/>
                  </a:cxn>
                  <a:cxn ang="0">
                    <a:pos x="27810" y="274340"/>
                  </a:cxn>
                  <a:cxn ang="0">
                    <a:pos x="78796" y="252346"/>
                  </a:cxn>
                  <a:cxn ang="0">
                    <a:pos x="125146" y="278970"/>
                  </a:cxn>
                  <a:cxn ang="0">
                    <a:pos x="130940" y="333375"/>
                  </a:cxn>
                  <a:cxn ang="0">
                    <a:pos x="186560" y="333375"/>
                  </a:cxn>
                  <a:cxn ang="0">
                    <a:pos x="192354" y="278970"/>
                  </a:cxn>
                  <a:cxn ang="0">
                    <a:pos x="238704" y="252346"/>
                  </a:cxn>
                  <a:cxn ang="0">
                    <a:pos x="289690" y="274340"/>
                  </a:cxn>
                  <a:cxn ang="0">
                    <a:pos x="317500" y="225723"/>
                  </a:cxn>
                  <a:cxn ang="0">
                    <a:pos x="273467" y="194469"/>
                  </a:cxn>
                  <a:cxn ang="0">
                    <a:pos x="273467" y="138906"/>
                  </a:cxn>
                  <a:cxn ang="0">
                    <a:pos x="183084" y="208359"/>
                  </a:cxn>
                  <a:cxn ang="0">
                    <a:pos x="134416" y="208359"/>
                  </a:cxn>
                  <a:cxn ang="0">
                    <a:pos x="111241" y="166688"/>
                  </a:cxn>
                  <a:cxn ang="0">
                    <a:pos x="134416" y="125016"/>
                  </a:cxn>
                  <a:cxn ang="0">
                    <a:pos x="183084" y="125016"/>
                  </a:cxn>
                  <a:cxn ang="0">
                    <a:pos x="207418" y="166688"/>
                  </a:cxn>
                  <a:cxn ang="0">
                    <a:pos x="183084" y="208359"/>
                  </a:cxn>
                </a:cxnLst>
                <a:pathLst>
                  <a:path w="274" h="288">
                    <a:moveTo>
                      <a:pt x="236" y="120"/>
                    </a:moveTo>
                    <a:cubicBezTo>
                      <a:pt x="274" y="93"/>
                      <a:pt x="274" y="93"/>
                      <a:pt x="274" y="93"/>
                    </a:cubicBezTo>
                    <a:cubicBezTo>
                      <a:pt x="250" y="51"/>
                      <a:pt x="250" y="51"/>
                      <a:pt x="250" y="51"/>
                    </a:cubicBezTo>
                    <a:cubicBezTo>
                      <a:pt x="206" y="70"/>
                      <a:pt x="206" y="70"/>
                      <a:pt x="206" y="70"/>
                    </a:cubicBezTo>
                    <a:cubicBezTo>
                      <a:pt x="166" y="47"/>
                      <a:pt x="166" y="47"/>
                      <a:pt x="166" y="47"/>
                    </a:cubicBezTo>
                    <a:cubicBezTo>
                      <a:pt x="161" y="0"/>
                      <a:pt x="161" y="0"/>
                      <a:pt x="161" y="0"/>
                    </a:cubicBezTo>
                    <a:cubicBezTo>
                      <a:pt x="113" y="0"/>
                      <a:pt x="113" y="0"/>
                      <a:pt x="113" y="0"/>
                    </a:cubicBezTo>
                    <a:cubicBezTo>
                      <a:pt x="108" y="47"/>
                      <a:pt x="108" y="47"/>
                      <a:pt x="108" y="47"/>
                    </a:cubicBezTo>
                    <a:cubicBezTo>
                      <a:pt x="67" y="70"/>
                      <a:pt x="67" y="70"/>
                      <a:pt x="67" y="70"/>
                    </a:cubicBezTo>
                    <a:cubicBezTo>
                      <a:pt x="24" y="51"/>
                      <a:pt x="24" y="51"/>
                      <a:pt x="24" y="51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38" y="120"/>
                      <a:pt x="38" y="120"/>
                      <a:pt x="38" y="120"/>
                    </a:cubicBezTo>
                    <a:cubicBezTo>
                      <a:pt x="38" y="168"/>
                      <a:pt x="38" y="168"/>
                      <a:pt x="38" y="168"/>
                    </a:cubicBezTo>
                    <a:cubicBezTo>
                      <a:pt x="18" y="182"/>
                      <a:pt x="0" y="195"/>
                      <a:pt x="0" y="195"/>
                    </a:cubicBezTo>
                    <a:cubicBezTo>
                      <a:pt x="24" y="237"/>
                      <a:pt x="24" y="237"/>
                      <a:pt x="24" y="237"/>
                    </a:cubicBezTo>
                    <a:cubicBezTo>
                      <a:pt x="68" y="218"/>
                      <a:pt x="68" y="218"/>
                      <a:pt x="68" y="218"/>
                    </a:cubicBezTo>
                    <a:cubicBezTo>
                      <a:pt x="108" y="241"/>
                      <a:pt x="108" y="241"/>
                      <a:pt x="108" y="241"/>
                    </a:cubicBezTo>
                    <a:cubicBezTo>
                      <a:pt x="113" y="288"/>
                      <a:pt x="113" y="288"/>
                      <a:pt x="113" y="288"/>
                    </a:cubicBezTo>
                    <a:cubicBezTo>
                      <a:pt x="161" y="288"/>
                      <a:pt x="161" y="288"/>
                      <a:pt x="161" y="288"/>
                    </a:cubicBezTo>
                    <a:cubicBezTo>
                      <a:pt x="161" y="288"/>
                      <a:pt x="163" y="266"/>
                      <a:pt x="166" y="241"/>
                    </a:cubicBezTo>
                    <a:cubicBezTo>
                      <a:pt x="206" y="218"/>
                      <a:pt x="206" y="218"/>
                      <a:pt x="206" y="218"/>
                    </a:cubicBezTo>
                    <a:cubicBezTo>
                      <a:pt x="250" y="237"/>
                      <a:pt x="250" y="237"/>
                      <a:pt x="250" y="237"/>
                    </a:cubicBezTo>
                    <a:cubicBezTo>
                      <a:pt x="274" y="195"/>
                      <a:pt x="274" y="195"/>
                      <a:pt x="274" y="195"/>
                    </a:cubicBezTo>
                    <a:cubicBezTo>
                      <a:pt x="274" y="195"/>
                      <a:pt x="256" y="182"/>
                      <a:pt x="236" y="168"/>
                    </a:cubicBezTo>
                    <a:lnTo>
                      <a:pt x="236" y="120"/>
                    </a:lnTo>
                    <a:close/>
                    <a:moveTo>
                      <a:pt x="158" y="180"/>
                    </a:moveTo>
                    <a:cubicBezTo>
                      <a:pt x="116" y="180"/>
                      <a:pt x="116" y="180"/>
                      <a:pt x="116" y="180"/>
                    </a:cubicBezTo>
                    <a:cubicBezTo>
                      <a:pt x="96" y="144"/>
                      <a:pt x="96" y="144"/>
                      <a:pt x="96" y="144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58" y="108"/>
                      <a:pt x="158" y="108"/>
                      <a:pt x="158" y="108"/>
                    </a:cubicBezTo>
                    <a:cubicBezTo>
                      <a:pt x="179" y="144"/>
                      <a:pt x="179" y="144"/>
                      <a:pt x="179" y="144"/>
                    </a:cubicBezTo>
                    <a:lnTo>
                      <a:pt x="158" y="18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30733" name="TextBox 19"/>
            <p:cNvSpPr txBox="1"/>
            <p:nvPr/>
          </p:nvSpPr>
          <p:spPr>
            <a:xfrm>
              <a:off x="836585" y="3097727"/>
              <a:ext cx="2565285" cy="5189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en-US" sz="1400" b="1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商品介绍以及注意事项</a:t>
              </a:r>
              <a:endParaRPr lang="zh-CN" altLang="en-US" sz="1400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</a:endParaRPr>
            </a:p>
            <a:p>
              <a:r>
                <a:rPr lang="zh-CN" altLang="en-US" sz="1400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代理更专业</a:t>
              </a:r>
              <a:endParaRPr lang="zh-CN" altLang="en-US" sz="1400" dirty="0">
                <a:solidFill>
                  <a:srgbClr val="FFFFFF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</p:grpSp>
      <p:grpSp>
        <p:nvGrpSpPr>
          <p:cNvPr id="30734" name="组合 21"/>
          <p:cNvGrpSpPr/>
          <p:nvPr/>
        </p:nvGrpSpPr>
        <p:grpSpPr>
          <a:xfrm>
            <a:off x="6143625" y="3067050"/>
            <a:ext cx="2749550" cy="584200"/>
            <a:chOff x="250825" y="3066805"/>
            <a:chExt cx="3151045" cy="585065"/>
          </a:xfrm>
        </p:grpSpPr>
        <p:sp>
          <p:nvSpPr>
            <p:cNvPr id="25" name="椭圆 24"/>
            <p:cNvSpPr/>
            <p:nvPr/>
          </p:nvSpPr>
          <p:spPr>
            <a:xfrm>
              <a:off x="250825" y="3066805"/>
              <a:ext cx="585065" cy="58506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736" name="TextBox 23"/>
            <p:cNvSpPr txBox="1"/>
            <p:nvPr/>
          </p:nvSpPr>
          <p:spPr>
            <a:xfrm>
              <a:off x="836585" y="3097727"/>
              <a:ext cx="2565285" cy="5233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en-US" sz="1400" b="1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</a:rPr>
                <a:t>售后辅导</a:t>
              </a:r>
              <a:r>
                <a:rPr lang="en-US" altLang="zh-CN" sz="1400" b="1" dirty="0">
                  <a:solidFill>
                    <a:srgbClr val="FFC000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 </a:t>
              </a:r>
              <a:endParaRPr lang="en-US" altLang="zh-CN" sz="1400" b="1" dirty="0">
                <a:solidFill>
                  <a:srgbClr val="FFC000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endParaRPr>
            </a:p>
            <a:p>
              <a:r>
                <a:rPr lang="zh-CN" altLang="en-US" sz="1400" dirty="0">
                  <a:solidFill>
                    <a:srgbClr val="FFFFFF"/>
                  </a:solidFill>
                  <a:latin typeface="Ebrima" panose="02000000000000000000" pitchFamily="2" charset="0"/>
                  <a:ea typeface="宋体" panose="02010600030101010101" pitchFamily="2" charset="-122"/>
                  <a:cs typeface="Ebrima" panose="02000000000000000000" pitchFamily="2" charset="0"/>
                </a:rPr>
                <a:t>更加信任，共赢</a:t>
              </a:r>
              <a:endParaRPr lang="zh-CN" altLang="en-US" sz="1400" dirty="0">
                <a:solidFill>
                  <a:srgbClr val="FFFFFF"/>
                </a:solidFill>
                <a:latin typeface="Ebrima" panose="02000000000000000000" pitchFamily="2" charset="0"/>
                <a:ea typeface="Ebrima" panose="02000000000000000000" pitchFamily="2" charset="0"/>
              </a:endParaRPr>
            </a:p>
          </p:txBody>
        </p:sp>
      </p:grpSp>
      <p:grpSp>
        <p:nvGrpSpPr>
          <p:cNvPr id="21" name="组合 26"/>
          <p:cNvGrpSpPr/>
          <p:nvPr/>
        </p:nvGrpSpPr>
        <p:grpSpPr>
          <a:xfrm>
            <a:off x="6209960" y="3186747"/>
            <a:ext cx="333375" cy="285751"/>
            <a:chOff x="8937626" y="4622801"/>
            <a:chExt cx="333375" cy="285750"/>
          </a:xfrm>
          <a:solidFill>
            <a:schemeClr val="bg1"/>
          </a:solidFill>
        </p:grpSpPr>
        <p:sp>
          <p:nvSpPr>
            <p:cNvPr id="28" name="Freeform 890"/>
            <p:cNvSpPr>
              <a:spLocks noEditPoints="1"/>
            </p:cNvSpPr>
            <p:nvPr/>
          </p:nvSpPr>
          <p:spPr bwMode="auto">
            <a:xfrm>
              <a:off x="8937626" y="4622801"/>
              <a:ext cx="333375" cy="285750"/>
            </a:xfrm>
            <a:custGeom>
              <a:avLst/>
              <a:gdLst>
                <a:gd name="T0" fmla="*/ 278 w 288"/>
                <a:gd name="T1" fmla="*/ 0 h 246"/>
                <a:gd name="T2" fmla="*/ 52 w 288"/>
                <a:gd name="T3" fmla="*/ 0 h 246"/>
                <a:gd name="T4" fmla="*/ 42 w 288"/>
                <a:gd name="T5" fmla="*/ 10 h 246"/>
                <a:gd name="T6" fmla="*/ 42 w 288"/>
                <a:gd name="T7" fmla="*/ 43 h 246"/>
                <a:gd name="T8" fmla="*/ 10 w 288"/>
                <a:gd name="T9" fmla="*/ 43 h 246"/>
                <a:gd name="T10" fmla="*/ 0 w 288"/>
                <a:gd name="T11" fmla="*/ 53 h 246"/>
                <a:gd name="T12" fmla="*/ 0 w 288"/>
                <a:gd name="T13" fmla="*/ 219 h 246"/>
                <a:gd name="T14" fmla="*/ 27 w 288"/>
                <a:gd name="T15" fmla="*/ 246 h 246"/>
                <a:gd name="T16" fmla="*/ 52 w 288"/>
                <a:gd name="T17" fmla="*/ 246 h 246"/>
                <a:gd name="T18" fmla="*/ 241 w 288"/>
                <a:gd name="T19" fmla="*/ 246 h 246"/>
                <a:gd name="T20" fmla="*/ 278 w 288"/>
                <a:gd name="T21" fmla="*/ 246 h 246"/>
                <a:gd name="T22" fmla="*/ 288 w 288"/>
                <a:gd name="T23" fmla="*/ 236 h 246"/>
                <a:gd name="T24" fmla="*/ 288 w 288"/>
                <a:gd name="T25" fmla="*/ 10 h 246"/>
                <a:gd name="T26" fmla="*/ 278 w 288"/>
                <a:gd name="T27" fmla="*/ 0 h 246"/>
                <a:gd name="T28" fmla="*/ 271 w 288"/>
                <a:gd name="T29" fmla="*/ 229 h 246"/>
                <a:gd name="T30" fmla="*/ 241 w 288"/>
                <a:gd name="T31" fmla="*/ 229 h 246"/>
                <a:gd name="T32" fmla="*/ 52 w 288"/>
                <a:gd name="T33" fmla="*/ 229 h 246"/>
                <a:gd name="T34" fmla="*/ 27 w 288"/>
                <a:gd name="T35" fmla="*/ 229 h 246"/>
                <a:gd name="T36" fmla="*/ 17 w 288"/>
                <a:gd name="T37" fmla="*/ 219 h 246"/>
                <a:gd name="T38" fmla="*/ 17 w 288"/>
                <a:gd name="T39" fmla="*/ 60 h 246"/>
                <a:gd name="T40" fmla="*/ 42 w 288"/>
                <a:gd name="T41" fmla="*/ 60 h 246"/>
                <a:gd name="T42" fmla="*/ 42 w 288"/>
                <a:gd name="T43" fmla="*/ 214 h 246"/>
                <a:gd name="T44" fmla="*/ 59 w 288"/>
                <a:gd name="T45" fmla="*/ 214 h 246"/>
                <a:gd name="T46" fmla="*/ 59 w 288"/>
                <a:gd name="T47" fmla="*/ 60 h 246"/>
                <a:gd name="T48" fmla="*/ 59 w 288"/>
                <a:gd name="T49" fmla="*/ 60 h 246"/>
                <a:gd name="T50" fmla="*/ 59 w 288"/>
                <a:gd name="T51" fmla="*/ 43 h 246"/>
                <a:gd name="T52" fmla="*/ 59 w 288"/>
                <a:gd name="T53" fmla="*/ 17 h 246"/>
                <a:gd name="T54" fmla="*/ 271 w 288"/>
                <a:gd name="T55" fmla="*/ 17 h 246"/>
                <a:gd name="T56" fmla="*/ 271 w 288"/>
                <a:gd name="T57" fmla="*/ 22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246">
                  <a:moveTo>
                    <a:pt x="278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4" y="0"/>
                    <a:pt x="42" y="2"/>
                    <a:pt x="42" y="10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2" y="43"/>
                    <a:pt x="0" y="45"/>
                    <a:pt x="0" y="53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31"/>
                    <a:pt x="14" y="246"/>
                    <a:pt x="27" y="246"/>
                  </a:cubicBezTo>
                  <a:cubicBezTo>
                    <a:pt x="52" y="246"/>
                    <a:pt x="52" y="246"/>
                    <a:pt x="52" y="246"/>
                  </a:cubicBezTo>
                  <a:cubicBezTo>
                    <a:pt x="241" y="246"/>
                    <a:pt x="241" y="246"/>
                    <a:pt x="241" y="24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86" y="246"/>
                    <a:pt x="288" y="244"/>
                    <a:pt x="288" y="236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8" y="2"/>
                    <a:pt x="286" y="0"/>
                    <a:pt x="278" y="0"/>
                  </a:cubicBezTo>
                  <a:close/>
                  <a:moveTo>
                    <a:pt x="271" y="229"/>
                  </a:moveTo>
                  <a:cubicBezTo>
                    <a:pt x="241" y="229"/>
                    <a:pt x="241" y="229"/>
                    <a:pt x="241" y="229"/>
                  </a:cubicBezTo>
                  <a:cubicBezTo>
                    <a:pt x="52" y="229"/>
                    <a:pt x="52" y="229"/>
                    <a:pt x="52" y="229"/>
                  </a:cubicBezTo>
                  <a:cubicBezTo>
                    <a:pt x="27" y="229"/>
                    <a:pt x="27" y="229"/>
                    <a:pt x="27" y="229"/>
                  </a:cubicBezTo>
                  <a:cubicBezTo>
                    <a:pt x="24" y="229"/>
                    <a:pt x="17" y="222"/>
                    <a:pt x="17" y="219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271" y="17"/>
                    <a:pt x="271" y="17"/>
                    <a:pt x="271" y="17"/>
                  </a:cubicBezTo>
                  <a:lnTo>
                    <a:pt x="271" y="2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Rectangle 891"/>
            <p:cNvSpPr>
              <a:spLocks noChangeArrowheads="1"/>
            </p:cNvSpPr>
            <p:nvPr/>
          </p:nvSpPr>
          <p:spPr bwMode="auto">
            <a:xfrm>
              <a:off x="9031288" y="4668838"/>
              <a:ext cx="88900" cy="889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Rectangle 892"/>
            <p:cNvSpPr>
              <a:spLocks noChangeArrowheads="1"/>
            </p:cNvSpPr>
            <p:nvPr/>
          </p:nvSpPr>
          <p:spPr bwMode="auto">
            <a:xfrm>
              <a:off x="9148763" y="4681538"/>
              <a:ext cx="73025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Rectangle 893"/>
            <p:cNvSpPr>
              <a:spLocks noChangeArrowheads="1"/>
            </p:cNvSpPr>
            <p:nvPr/>
          </p:nvSpPr>
          <p:spPr bwMode="auto">
            <a:xfrm>
              <a:off x="9148763" y="4725988"/>
              <a:ext cx="73025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Rectangle 894"/>
            <p:cNvSpPr>
              <a:spLocks noChangeArrowheads="1"/>
            </p:cNvSpPr>
            <p:nvPr/>
          </p:nvSpPr>
          <p:spPr bwMode="auto">
            <a:xfrm>
              <a:off x="9031288" y="4787901"/>
              <a:ext cx="190500" cy="142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Rectangle 895"/>
            <p:cNvSpPr>
              <a:spLocks noChangeArrowheads="1"/>
            </p:cNvSpPr>
            <p:nvPr/>
          </p:nvSpPr>
          <p:spPr bwMode="auto">
            <a:xfrm>
              <a:off x="9031288" y="4833938"/>
              <a:ext cx="190500" cy="158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738" name="Freeform 73"/>
          <p:cNvSpPr>
            <a:spLocks noEditPoints="1"/>
          </p:cNvSpPr>
          <p:nvPr/>
        </p:nvSpPr>
        <p:spPr>
          <a:xfrm rot="-2369165">
            <a:off x="3289300" y="3825875"/>
            <a:ext cx="379413" cy="712788"/>
          </a:xfrm>
          <a:custGeom>
            <a:avLst/>
            <a:gdLst/>
            <a:ahLst/>
            <a:cxnLst>
              <a:cxn ang="0">
                <a:pos x="320046" y="0"/>
              </a:cxn>
              <a:cxn ang="0">
                <a:pos x="59268" y="0"/>
              </a:cxn>
              <a:cxn ang="0">
                <a:pos x="0" y="59344"/>
              </a:cxn>
              <a:cxn ang="0">
                <a:pos x="0" y="652788"/>
              </a:cxn>
              <a:cxn ang="0">
                <a:pos x="59268" y="712132"/>
              </a:cxn>
              <a:cxn ang="0">
                <a:pos x="320046" y="712132"/>
              </a:cxn>
              <a:cxn ang="0">
                <a:pos x="379314" y="652788"/>
              </a:cxn>
              <a:cxn ang="0">
                <a:pos x="379314" y="59344"/>
              </a:cxn>
              <a:cxn ang="0">
                <a:pos x="320046" y="0"/>
              </a:cxn>
              <a:cxn ang="0">
                <a:pos x="154096" y="47475"/>
              </a:cxn>
              <a:cxn ang="0">
                <a:pos x="225218" y="47475"/>
              </a:cxn>
              <a:cxn ang="0">
                <a:pos x="237071" y="59344"/>
              </a:cxn>
              <a:cxn ang="0">
                <a:pos x="225218" y="71213"/>
              </a:cxn>
              <a:cxn ang="0">
                <a:pos x="154096" y="71213"/>
              </a:cxn>
              <a:cxn ang="0">
                <a:pos x="142243" y="59344"/>
              </a:cxn>
              <a:cxn ang="0">
                <a:pos x="154096" y="47475"/>
              </a:cxn>
              <a:cxn ang="0">
                <a:pos x="189657" y="688394"/>
              </a:cxn>
              <a:cxn ang="0">
                <a:pos x="154096" y="652788"/>
              </a:cxn>
              <a:cxn ang="0">
                <a:pos x="189657" y="617181"/>
              </a:cxn>
              <a:cxn ang="0">
                <a:pos x="225218" y="652788"/>
              </a:cxn>
              <a:cxn ang="0">
                <a:pos x="189657" y="688394"/>
              </a:cxn>
              <a:cxn ang="0">
                <a:pos x="355607" y="593443"/>
              </a:cxn>
              <a:cxn ang="0">
                <a:pos x="23707" y="593443"/>
              </a:cxn>
              <a:cxn ang="0">
                <a:pos x="23707" y="118689"/>
              </a:cxn>
              <a:cxn ang="0">
                <a:pos x="355607" y="118689"/>
              </a:cxn>
              <a:cxn ang="0">
                <a:pos x="355607" y="593443"/>
              </a:cxn>
            </a:cxnLst>
            <a:pathLst>
              <a:path w="96" h="180">
                <a:moveTo>
                  <a:pt x="81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7"/>
                  <a:pt x="0" y="15"/>
                </a:cubicBezTo>
                <a:cubicBezTo>
                  <a:pt x="0" y="165"/>
                  <a:pt x="0" y="165"/>
                  <a:pt x="0" y="165"/>
                </a:cubicBezTo>
                <a:cubicBezTo>
                  <a:pt x="0" y="173"/>
                  <a:pt x="7" y="180"/>
                  <a:pt x="15" y="180"/>
                </a:cubicBezTo>
                <a:cubicBezTo>
                  <a:pt x="81" y="180"/>
                  <a:pt x="81" y="180"/>
                  <a:pt x="81" y="180"/>
                </a:cubicBezTo>
                <a:cubicBezTo>
                  <a:pt x="89" y="180"/>
                  <a:pt x="96" y="173"/>
                  <a:pt x="96" y="165"/>
                </a:cubicBezTo>
                <a:cubicBezTo>
                  <a:pt x="96" y="15"/>
                  <a:pt x="96" y="15"/>
                  <a:pt x="96" y="15"/>
                </a:cubicBezTo>
                <a:cubicBezTo>
                  <a:pt x="96" y="7"/>
                  <a:pt x="89" y="0"/>
                  <a:pt x="81" y="0"/>
                </a:cubicBezTo>
                <a:moveTo>
                  <a:pt x="39" y="12"/>
                </a:moveTo>
                <a:cubicBezTo>
                  <a:pt x="57" y="12"/>
                  <a:pt x="57" y="12"/>
                  <a:pt x="57" y="12"/>
                </a:cubicBezTo>
                <a:cubicBezTo>
                  <a:pt x="59" y="12"/>
                  <a:pt x="60" y="13"/>
                  <a:pt x="60" y="15"/>
                </a:cubicBezTo>
                <a:cubicBezTo>
                  <a:pt x="60" y="17"/>
                  <a:pt x="59" y="18"/>
                  <a:pt x="57" y="18"/>
                </a:cubicBezTo>
                <a:cubicBezTo>
                  <a:pt x="39" y="18"/>
                  <a:pt x="39" y="18"/>
                  <a:pt x="39" y="18"/>
                </a:cubicBezTo>
                <a:cubicBezTo>
                  <a:pt x="37" y="18"/>
                  <a:pt x="36" y="17"/>
                  <a:pt x="36" y="15"/>
                </a:cubicBezTo>
                <a:cubicBezTo>
                  <a:pt x="36" y="13"/>
                  <a:pt x="37" y="12"/>
                  <a:pt x="39" y="12"/>
                </a:cubicBezTo>
                <a:moveTo>
                  <a:pt x="48" y="174"/>
                </a:moveTo>
                <a:cubicBezTo>
                  <a:pt x="43" y="174"/>
                  <a:pt x="39" y="170"/>
                  <a:pt x="39" y="165"/>
                </a:cubicBezTo>
                <a:cubicBezTo>
                  <a:pt x="39" y="160"/>
                  <a:pt x="43" y="156"/>
                  <a:pt x="48" y="156"/>
                </a:cubicBezTo>
                <a:cubicBezTo>
                  <a:pt x="53" y="156"/>
                  <a:pt x="57" y="160"/>
                  <a:pt x="57" y="165"/>
                </a:cubicBezTo>
                <a:cubicBezTo>
                  <a:pt x="57" y="170"/>
                  <a:pt x="53" y="174"/>
                  <a:pt x="48" y="174"/>
                </a:cubicBezTo>
                <a:moveTo>
                  <a:pt x="90" y="150"/>
                </a:moveTo>
                <a:cubicBezTo>
                  <a:pt x="6" y="150"/>
                  <a:pt x="6" y="150"/>
                  <a:pt x="6" y="150"/>
                </a:cubicBezTo>
                <a:cubicBezTo>
                  <a:pt x="6" y="30"/>
                  <a:pt x="6" y="30"/>
                  <a:pt x="6" y="30"/>
                </a:cubicBezTo>
                <a:cubicBezTo>
                  <a:pt x="90" y="30"/>
                  <a:pt x="90" y="30"/>
                  <a:pt x="90" y="30"/>
                </a:cubicBezTo>
                <a:lnTo>
                  <a:pt x="90" y="150"/>
                </a:ln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739" name="矩形 34"/>
          <p:cNvSpPr/>
          <p:nvPr/>
        </p:nvSpPr>
        <p:spPr>
          <a:xfrm>
            <a:off x="3924300" y="3786188"/>
            <a:ext cx="1249363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4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单笔收益巨大</a:t>
            </a:r>
            <a:endParaRPr lang="zh-CN" altLang="en-US" sz="14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30740" name="矩形 35"/>
          <p:cNvSpPr/>
          <p:nvPr/>
        </p:nvSpPr>
        <p:spPr>
          <a:xfrm>
            <a:off x="3679825" y="4146550"/>
            <a:ext cx="1782763" cy="304800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400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小代理会想尽方法卖</a:t>
            </a:r>
            <a:endParaRPr lang="zh-CN" altLang="en-US" sz="1400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</p:spTree>
  </p:cSld>
  <p:clrMapOvr>
    <a:masterClrMapping/>
  </p:clrMapOvr>
  <p:transition advTm="1123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TextBox 1"/>
          <p:cNvSpPr txBox="1"/>
          <p:nvPr/>
        </p:nvSpPr>
        <p:spPr>
          <a:xfrm>
            <a:off x="2479675" y="1741488"/>
            <a:ext cx="4184650" cy="838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800" b="1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    </a:t>
            </a:r>
            <a:r>
              <a:rPr lang="zh-CN" altLang="en-US" sz="4800" b="1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</a:rPr>
              <a:t>谢谢大家！</a:t>
            </a:r>
            <a:r>
              <a:rPr lang="en-US" altLang="zh-CN" sz="4800" b="1" dirty="0">
                <a:solidFill>
                  <a:srgbClr val="FFFFFF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 </a:t>
            </a:r>
            <a:endParaRPr lang="zh-CN" altLang="en-US" sz="4800" b="1" dirty="0">
              <a:solidFill>
                <a:srgbClr val="FFFFFF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  <p:sp>
        <p:nvSpPr>
          <p:cNvPr id="32770" name="文本框 2"/>
          <p:cNvSpPr txBox="1"/>
          <p:nvPr/>
        </p:nvSpPr>
        <p:spPr>
          <a:xfrm>
            <a:off x="7021513" y="4248150"/>
            <a:ext cx="1579562" cy="4667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200" dirty="0">
                <a:solidFill>
                  <a:schemeClr val="bg1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小王子李丹丹</a:t>
            </a:r>
            <a:r>
              <a:rPr lang="en-US" altLang="zh-CN" sz="1200" dirty="0">
                <a:solidFill>
                  <a:schemeClr val="bg1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Jenefer</a:t>
            </a:r>
            <a:endParaRPr lang="en-US" altLang="zh-CN" sz="1200" dirty="0">
              <a:solidFill>
                <a:schemeClr val="bg1"/>
              </a:solidFill>
              <a:latin typeface="Ebrima" panose="02000000000000000000" pitchFamily="2" charset="0"/>
              <a:ea typeface="宋体" panose="02010600030101010101" pitchFamily="2" charset="-122"/>
              <a:cs typeface="Ebrima" panose="02000000000000000000" pitchFamily="2" charset="0"/>
            </a:endParaRPr>
          </a:p>
          <a:p>
            <a:r>
              <a:rPr lang="en-US" altLang="zh-CN" sz="1200" dirty="0">
                <a:solidFill>
                  <a:schemeClr val="bg1"/>
                </a:solidFill>
                <a:latin typeface="Ebrima" panose="02000000000000000000" pitchFamily="2" charset="0"/>
                <a:ea typeface="宋体" panose="02010600030101010101" pitchFamily="2" charset="-122"/>
                <a:cs typeface="Ebrima" panose="02000000000000000000" pitchFamily="2" charset="0"/>
              </a:rPr>
              <a:t>18717757873</a:t>
            </a:r>
            <a:endParaRPr lang="en-US" altLang="zh-CN" sz="1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</a:endParaRPr>
          </a:p>
        </p:txBody>
      </p:sp>
    </p:spTree>
  </p:cSld>
  <p:clrMapOvr>
    <a:masterClrMapping/>
  </p:clrMapOvr>
  <p:transition advTm="1232">
    <p:wipe dir="r"/>
  </p:transition>
</p:sld>
</file>

<file path=ppt/theme/theme1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 smtClean="0">
            <a:solidFill>
              <a:schemeClr val="bg1"/>
            </a:solidFill>
            <a:latin typeface="Ebrima" panose="02000000000000000000" pitchFamily="2" charset="0"/>
            <a:ea typeface="Ebrima" panose="02000000000000000000" pitchFamily="2" charset="0"/>
            <a:cs typeface="Ebrima" panose="02000000000000000000" pitchFamily="2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WPS 演示</Application>
  <PresentationFormat>全屏显示(16:9)</PresentationFormat>
  <Paragraphs>119</Paragraphs>
  <Slides>9</Slides>
  <Notes>20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Ebrima</vt:lpstr>
      <vt:lpstr>微软雅黑</vt:lpstr>
      <vt:lpstr>Arial Unicode MS</vt:lpstr>
      <vt:lpstr>1_自定义设计方案</vt:lpstr>
      <vt:lpstr>Excel.Chart.8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刘士哲(0102341)</dc:creator>
  <cp:lastModifiedBy>顺海扬帆</cp:lastModifiedBy>
  <cp:revision>10</cp:revision>
  <dcterms:created xsi:type="dcterms:W3CDTF">2015-12-10T09:44:14Z</dcterms:created>
  <dcterms:modified xsi:type="dcterms:W3CDTF">2022-03-11T07:32:06Z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07176EE9EA214233B84A385C92365544</vt:lpwstr>
  </property>
</Properties>
</file>